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6"/>
  </p:notesMasterIdLst>
  <p:sldIdLst>
    <p:sldId id="306" r:id="rId2"/>
    <p:sldId id="302" r:id="rId3"/>
    <p:sldId id="318" r:id="rId4"/>
    <p:sldId id="31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IIZUKA" initials="I" lastIdx="1" clrIdx="1">
    <p:extLst>
      <p:ext uri="{19B8F6BF-5375-455C-9EA6-DF929625EA0E}">
        <p15:presenceInfo xmlns:p15="http://schemas.microsoft.com/office/powerpoint/2012/main" userId="IIZUKA" providerId="None"/>
      </p:ext>
    </p:extLst>
  </p:cmAuthor>
  <p:cmAuthor id="3" name="Hatano Tsuyoshi" initials="HT" lastIdx="1" clrIdx="2">
    <p:extLst>
      <p:ext uri="{19B8F6BF-5375-455C-9EA6-DF929625EA0E}">
        <p15:presenceInfo xmlns:p15="http://schemas.microsoft.com/office/powerpoint/2012/main" userId="1d10dfc0c5d9b6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FFFF"/>
    <a:srgbClr val="FFD03B"/>
    <a:srgbClr val="A9079D"/>
    <a:srgbClr val="C09200"/>
    <a:srgbClr val="437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72F5A-6E5F-455E-AA7F-8C3A8DB1EAAF}" v="43" dt="2019-06-13T07:16:14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19" y="-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さやか 登内" userId="40deb407bb3d2412" providerId="LiveId" clId="{73872F5A-6E5F-455E-AA7F-8C3A8DB1EAAF}"/>
    <pc:docChg chg="undo custSel modSld">
      <pc:chgData name="さやか 登内" userId="40deb407bb3d2412" providerId="LiveId" clId="{73872F5A-6E5F-455E-AA7F-8C3A8DB1EAAF}" dt="2019-06-13T07:16:14.515" v="166" actId="207"/>
      <pc:docMkLst>
        <pc:docMk/>
      </pc:docMkLst>
      <pc:sldChg chg="addSp delSp modSp">
        <pc:chgData name="さやか 登内" userId="40deb407bb3d2412" providerId="LiveId" clId="{73872F5A-6E5F-455E-AA7F-8C3A8DB1EAAF}" dt="2019-06-13T07:16:14.515" v="166" actId="207"/>
        <pc:sldMkLst>
          <pc:docMk/>
          <pc:sldMk cId="588281269" sldId="318"/>
        </pc:sldMkLst>
        <pc:spChg chg="mod">
          <ac:chgData name="さやか 登内" userId="40deb407bb3d2412" providerId="LiveId" clId="{73872F5A-6E5F-455E-AA7F-8C3A8DB1EAAF}" dt="2019-06-13T05:43:44.938" v="12" actId="1076"/>
          <ac:spMkLst>
            <pc:docMk/>
            <pc:sldMk cId="588281269" sldId="318"/>
            <ac:spMk id="7" creationId="{00000000-0000-0000-0000-000000000000}"/>
          </ac:spMkLst>
        </pc:spChg>
        <pc:spChg chg="add del mod">
          <ac:chgData name="さやか 登内" userId="40deb407bb3d2412" providerId="LiveId" clId="{73872F5A-6E5F-455E-AA7F-8C3A8DB1EAAF}" dt="2019-06-13T05:43:02.616" v="1" actId="478"/>
          <ac:spMkLst>
            <pc:docMk/>
            <pc:sldMk cId="588281269" sldId="318"/>
            <ac:spMk id="9" creationId="{CF383EC5-ADDE-4C13-98DC-6CEFE9896C6D}"/>
          </ac:spMkLst>
        </pc:spChg>
        <pc:spChg chg="del">
          <ac:chgData name="さやか 登内" userId="40deb407bb3d2412" providerId="LiveId" clId="{73872F5A-6E5F-455E-AA7F-8C3A8DB1EAAF}" dt="2019-06-13T05:42:59.759" v="0" actId="478"/>
          <ac:spMkLst>
            <pc:docMk/>
            <pc:sldMk cId="588281269" sldId="318"/>
            <ac:spMk id="13" creationId="{00000000-0000-0000-0000-000000000000}"/>
          </ac:spMkLst>
        </pc:spChg>
        <pc:spChg chg="del mod">
          <ac:chgData name="さやか 登内" userId="40deb407bb3d2412" providerId="LiveId" clId="{73872F5A-6E5F-455E-AA7F-8C3A8DB1EAAF}" dt="2019-06-13T05:43:17.708" v="6" actId="478"/>
          <ac:spMkLst>
            <pc:docMk/>
            <pc:sldMk cId="588281269" sldId="318"/>
            <ac:spMk id="14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5:43:10.472" v="3" actId="1076"/>
          <ac:spMkLst>
            <pc:docMk/>
            <pc:sldMk cId="588281269" sldId="318"/>
            <ac:spMk id="15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5:43:34.711" v="10" actId="1076"/>
          <ac:spMkLst>
            <pc:docMk/>
            <pc:sldMk cId="588281269" sldId="318"/>
            <ac:spMk id="16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16:14.515" v="166" actId="207"/>
          <ac:spMkLst>
            <pc:docMk/>
            <pc:sldMk cId="588281269" sldId="318"/>
            <ac:spMk id="18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15:59.930" v="165" actId="207"/>
          <ac:spMkLst>
            <pc:docMk/>
            <pc:sldMk cId="588281269" sldId="318"/>
            <ac:spMk id="19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09:43.888" v="114" actId="1076"/>
          <ac:spMkLst>
            <pc:docMk/>
            <pc:sldMk cId="588281269" sldId="318"/>
            <ac:spMk id="20" creationId="{00000000-0000-0000-0000-000000000000}"/>
          </ac:spMkLst>
        </pc:spChg>
        <pc:picChg chg="mod">
          <ac:chgData name="さやか 登内" userId="40deb407bb3d2412" providerId="LiveId" clId="{73872F5A-6E5F-455E-AA7F-8C3A8DB1EAAF}" dt="2019-06-13T07:15:17.974" v="160" actId="14100"/>
          <ac:picMkLst>
            <pc:docMk/>
            <pc:sldMk cId="588281269" sldId="318"/>
            <ac:picMk id="2" creationId="{00000000-0000-0000-0000-000000000000}"/>
          </ac:picMkLst>
        </pc:picChg>
        <pc:picChg chg="mod">
          <ac:chgData name="さやか 登内" userId="40deb407bb3d2412" providerId="LiveId" clId="{73872F5A-6E5F-455E-AA7F-8C3A8DB1EAAF}" dt="2019-06-13T05:50:51.469" v="46" actId="1076"/>
          <ac:picMkLst>
            <pc:docMk/>
            <pc:sldMk cId="588281269" sldId="318"/>
            <ac:picMk id="30" creationId="{EF7B1E64-F731-488B-936A-65ADE64D9F22}"/>
          </ac:picMkLst>
        </pc:picChg>
      </pc:sldChg>
      <pc:sldChg chg="addSp delSp modSp">
        <pc:chgData name="さやか 登内" userId="40deb407bb3d2412" providerId="LiveId" clId="{73872F5A-6E5F-455E-AA7F-8C3A8DB1EAAF}" dt="2019-06-13T07:13:27.322" v="159" actId="20577"/>
        <pc:sldMkLst>
          <pc:docMk/>
          <pc:sldMk cId="2656063988" sldId="319"/>
        </pc:sldMkLst>
        <pc:spChg chg="mod">
          <ac:chgData name="さやか 登内" userId="40deb407bb3d2412" providerId="LiveId" clId="{73872F5A-6E5F-455E-AA7F-8C3A8DB1EAAF}" dt="2019-06-13T07:12:32.231" v="148" actId="20577"/>
          <ac:spMkLst>
            <pc:docMk/>
            <pc:sldMk cId="2656063988" sldId="319"/>
            <ac:spMk id="6" creationId="{00000000-0000-0000-0000-000000000000}"/>
          </ac:spMkLst>
        </pc:spChg>
        <pc:spChg chg="del">
          <ac:chgData name="さやか 登内" userId="40deb407bb3d2412" providerId="LiveId" clId="{73872F5A-6E5F-455E-AA7F-8C3A8DB1EAAF}" dt="2019-06-13T07:07:57.748" v="96" actId="478"/>
          <ac:spMkLst>
            <pc:docMk/>
            <pc:sldMk cId="2656063988" sldId="319"/>
            <ac:spMk id="8" creationId="{00000000-0000-0000-0000-000000000000}"/>
          </ac:spMkLst>
        </pc:spChg>
        <pc:spChg chg="del mod">
          <ac:chgData name="さやか 登内" userId="40deb407bb3d2412" providerId="LiveId" clId="{73872F5A-6E5F-455E-AA7F-8C3A8DB1EAAF}" dt="2019-06-13T07:08:04.177" v="100" actId="478"/>
          <ac:spMkLst>
            <pc:docMk/>
            <pc:sldMk cId="2656063988" sldId="319"/>
            <ac:spMk id="9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06:53.605" v="81" actId="1076"/>
          <ac:spMkLst>
            <pc:docMk/>
            <pc:sldMk cId="2656063988" sldId="319"/>
            <ac:spMk id="11" creationId="{C0294171-43C2-4F87-922B-9304CCDD259A}"/>
          </ac:spMkLst>
        </pc:spChg>
        <pc:spChg chg="mod">
          <ac:chgData name="さやか 登内" userId="40deb407bb3d2412" providerId="LiveId" clId="{73872F5A-6E5F-455E-AA7F-8C3A8DB1EAAF}" dt="2019-06-13T07:07:01.460" v="82" actId="1076"/>
          <ac:spMkLst>
            <pc:docMk/>
            <pc:sldMk cId="2656063988" sldId="319"/>
            <ac:spMk id="13" creationId="{60168A4A-8121-4573-A936-C38374E104F1}"/>
          </ac:spMkLst>
        </pc:spChg>
        <pc:spChg chg="del mod">
          <ac:chgData name="さやか 登内" userId="40deb407bb3d2412" providerId="LiveId" clId="{73872F5A-6E5F-455E-AA7F-8C3A8DB1EAAF}" dt="2019-06-13T07:10:29.923" v="118" actId="478"/>
          <ac:spMkLst>
            <pc:docMk/>
            <pc:sldMk cId="2656063988" sldId="319"/>
            <ac:spMk id="15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13:03.447" v="155"/>
          <ac:spMkLst>
            <pc:docMk/>
            <pc:sldMk cId="2656063988" sldId="319"/>
            <ac:spMk id="17" creationId="{00000000-0000-0000-0000-000000000000}"/>
          </ac:spMkLst>
        </pc:spChg>
        <pc:spChg chg="del">
          <ac:chgData name="さやか 登内" userId="40deb407bb3d2412" providerId="LiveId" clId="{73872F5A-6E5F-455E-AA7F-8C3A8DB1EAAF}" dt="2019-06-13T07:07:25.793" v="88" actId="478"/>
          <ac:spMkLst>
            <pc:docMk/>
            <pc:sldMk cId="2656063988" sldId="319"/>
            <ac:spMk id="19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06:44.220" v="80" actId="14100"/>
          <ac:spMkLst>
            <pc:docMk/>
            <pc:sldMk cId="2656063988" sldId="319"/>
            <ac:spMk id="20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06:24.373" v="75" actId="1076"/>
          <ac:spMkLst>
            <pc:docMk/>
            <pc:sldMk cId="2656063988" sldId="319"/>
            <ac:spMk id="21" creationId="{00000000-0000-0000-0000-000000000000}"/>
          </ac:spMkLst>
        </pc:spChg>
        <pc:spChg chg="add del mod">
          <ac:chgData name="さやか 登内" userId="40deb407bb3d2412" providerId="LiveId" clId="{73872F5A-6E5F-455E-AA7F-8C3A8DB1EAAF}" dt="2019-06-13T07:06:33.516" v="77" actId="1076"/>
          <ac:spMkLst>
            <pc:docMk/>
            <pc:sldMk cId="2656063988" sldId="319"/>
            <ac:spMk id="22" creationId="{00000000-0000-0000-0000-000000000000}"/>
          </ac:spMkLst>
        </pc:spChg>
        <pc:spChg chg="mod">
          <ac:chgData name="さやか 登内" userId="40deb407bb3d2412" providerId="LiveId" clId="{73872F5A-6E5F-455E-AA7F-8C3A8DB1EAAF}" dt="2019-06-13T07:06:36.380" v="78" actId="1076"/>
          <ac:spMkLst>
            <pc:docMk/>
            <pc:sldMk cId="2656063988" sldId="319"/>
            <ac:spMk id="23" creationId="{69CC9DBD-96E7-4B8D-AC67-575A23DB0A13}"/>
          </ac:spMkLst>
        </pc:spChg>
        <pc:spChg chg="del">
          <ac:chgData name="さやか 登内" userId="40deb407bb3d2412" providerId="LiveId" clId="{73872F5A-6E5F-455E-AA7F-8C3A8DB1EAAF}" dt="2019-06-13T07:08:02.299" v="98" actId="478"/>
          <ac:spMkLst>
            <pc:docMk/>
            <pc:sldMk cId="2656063988" sldId="319"/>
            <ac:spMk id="24" creationId="{00000000-0000-0000-0000-000000000000}"/>
          </ac:spMkLst>
        </pc:spChg>
        <pc:spChg chg="del">
          <ac:chgData name="さやか 登内" userId="40deb407bb3d2412" providerId="LiveId" clId="{73872F5A-6E5F-455E-AA7F-8C3A8DB1EAAF}" dt="2019-06-13T07:07:27.822" v="89" actId="478"/>
          <ac:spMkLst>
            <pc:docMk/>
            <pc:sldMk cId="2656063988" sldId="319"/>
            <ac:spMk id="25" creationId="{00000000-0000-0000-0000-000000000000}"/>
          </ac:spMkLst>
        </pc:spChg>
        <pc:spChg chg="del">
          <ac:chgData name="さやか 登内" userId="40deb407bb3d2412" providerId="LiveId" clId="{73872F5A-6E5F-455E-AA7F-8C3A8DB1EAAF}" dt="2019-06-13T07:07:59.728" v="97" actId="478"/>
          <ac:spMkLst>
            <pc:docMk/>
            <pc:sldMk cId="2656063988" sldId="319"/>
            <ac:spMk id="26" creationId="{00000000-0000-0000-0000-000000000000}"/>
          </ac:spMkLst>
        </pc:spChg>
        <pc:graphicFrameChg chg="mod">
          <ac:chgData name="さやか 登内" userId="40deb407bb3d2412" providerId="LiveId" clId="{73872F5A-6E5F-455E-AA7F-8C3A8DB1EAAF}" dt="2019-06-13T07:13:27.322" v="159" actId="20577"/>
          <ac:graphicFrameMkLst>
            <pc:docMk/>
            <pc:sldMk cId="2656063988" sldId="319"/>
            <ac:graphicFrameMk id="2" creationId="{04948D5D-F9C4-4B1B-B62C-4B246D485882}"/>
          </ac:graphicFrameMkLst>
        </pc:graphicFrameChg>
      </pc:sldChg>
    </pc:docChg>
  </pc:docChgLst>
  <pc:docChgLst>
    <pc:chgData name="さやか 登内" userId="40deb407bb3d2412" providerId="LiveId" clId="{E55DAF3D-F06C-45EE-A35E-72D92748D0E2}"/>
    <pc:docChg chg="custSel modSld">
      <pc:chgData name="さやか 登内" userId="40deb407bb3d2412" providerId="LiveId" clId="{E55DAF3D-F06C-45EE-A35E-72D92748D0E2}" dt="2019-05-05T15:49:13.129" v="406" actId="1076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6C337-4220-4656-B613-88C796FF652F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EAC2C0D1-E328-4A1A-8FD7-8F658442F66E}">
      <dgm:prSet phldrT="[テキスト]"/>
      <dgm:spPr/>
      <dgm:t>
        <a:bodyPr/>
        <a:lstStyle/>
        <a:p>
          <a:r>
            <a: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rPr>
            <a:t>STEP1</a:t>
          </a:r>
          <a:endParaRPr kumimoji="1" lang="ja-JP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4210D-FF19-4B1E-BCE4-7A531814DC8C}" type="parTrans" cxnId="{3E536EEE-5614-4F62-9661-D6B3FC401B71}">
      <dgm:prSet/>
      <dgm:spPr/>
      <dgm:t>
        <a:bodyPr/>
        <a:lstStyle/>
        <a:p>
          <a:endParaRPr kumimoji="1" lang="ja-JP" altLang="en-US"/>
        </a:p>
      </dgm:t>
    </dgm:pt>
    <dgm:pt modelId="{EDAB3124-C542-4D88-A310-42E2B065E7FD}" type="sibTrans" cxnId="{3E536EEE-5614-4F62-9661-D6B3FC401B71}">
      <dgm:prSet/>
      <dgm:spPr/>
      <dgm:t>
        <a:bodyPr/>
        <a:lstStyle/>
        <a:p>
          <a:endParaRPr kumimoji="1" lang="ja-JP" altLang="en-US"/>
        </a:p>
      </dgm:t>
    </dgm:pt>
    <dgm:pt modelId="{5F0674BC-4347-4073-BD7D-DE9DAD4C7081}">
      <dgm:prSet phldrT="[テキスト]" custT="1"/>
      <dgm:spPr/>
      <dgm:t>
        <a:bodyPr/>
        <a:lstStyle/>
        <a:p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Check Coupled Operation of PSIM and Simulink</a:t>
          </a:r>
          <a:endParaRPr kumimoji="1" lang="ja-JP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FF24E-8850-4665-84BF-1E676E6E8450}" type="parTrans" cxnId="{F5828875-F04B-4DBC-A33C-2E94CCF89C09}">
      <dgm:prSet/>
      <dgm:spPr/>
      <dgm:t>
        <a:bodyPr/>
        <a:lstStyle/>
        <a:p>
          <a:endParaRPr kumimoji="1" lang="ja-JP" altLang="en-US"/>
        </a:p>
      </dgm:t>
    </dgm:pt>
    <dgm:pt modelId="{2700F38D-5887-4713-A799-3CB9A574F043}" type="sibTrans" cxnId="{F5828875-F04B-4DBC-A33C-2E94CCF89C09}">
      <dgm:prSet/>
      <dgm:spPr/>
      <dgm:t>
        <a:bodyPr/>
        <a:lstStyle/>
        <a:p>
          <a:endParaRPr kumimoji="1" lang="ja-JP" altLang="en-US"/>
        </a:p>
      </dgm:t>
    </dgm:pt>
    <dgm:pt modelId="{C072E5B6-0789-430E-AB5B-5D391958B00E}">
      <dgm:prSet phldrT="[テキスト]"/>
      <dgm:spPr/>
      <dgm:t>
        <a:bodyPr/>
        <a:lstStyle/>
        <a:p>
          <a:r>
            <a: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rPr>
            <a:t>STEP2</a:t>
          </a:r>
          <a:endParaRPr kumimoji="1" lang="ja-JP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DA20A-84B3-4468-85DE-8916286C07E9}" type="parTrans" cxnId="{4D80BD6A-0715-406B-A4AE-28D3298564DC}">
      <dgm:prSet/>
      <dgm:spPr/>
      <dgm:t>
        <a:bodyPr/>
        <a:lstStyle/>
        <a:p>
          <a:endParaRPr kumimoji="1" lang="ja-JP" altLang="en-US"/>
        </a:p>
      </dgm:t>
    </dgm:pt>
    <dgm:pt modelId="{9ED360F0-6CC5-4DF2-950C-83B4F6BAAFD5}" type="sibTrans" cxnId="{4D80BD6A-0715-406B-A4AE-28D3298564DC}">
      <dgm:prSet/>
      <dgm:spPr/>
      <dgm:t>
        <a:bodyPr/>
        <a:lstStyle/>
        <a:p>
          <a:endParaRPr kumimoji="1" lang="ja-JP" altLang="en-US"/>
        </a:p>
      </dgm:t>
    </dgm:pt>
    <dgm:pt modelId="{3DD43B44-B98B-4F29-9817-31AA5A1BE8F1}">
      <dgm:prSet phldrT="[テキスト]" custT="1"/>
      <dgm:spPr/>
      <dgm:t>
        <a:bodyPr/>
        <a:lstStyle/>
        <a:p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Investigation on Governor Characteristic, Oscillation Equation, AVR(Auto Voltage Regulator) and Droop Control of Synchronous Generator and </a:t>
          </a:r>
          <a:r>
            <a:rPr kumimoji="1" lang="en-US" altLang="ja-JP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dq</a:t>
          </a:r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transform and PLL(Phase</a:t>
          </a:r>
          <a:r>
            <a: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Locked</a:t>
          </a:r>
          <a:r>
            <a: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Loop)</a:t>
          </a:r>
          <a:endParaRPr kumimoji="1" lang="ja-JP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CFB79-FC35-40FC-8484-8FB1357CCBF9}" type="parTrans" cxnId="{5A91EF5B-C9B2-4D40-AB75-FD5347E170FC}">
      <dgm:prSet/>
      <dgm:spPr/>
      <dgm:t>
        <a:bodyPr/>
        <a:lstStyle/>
        <a:p>
          <a:endParaRPr kumimoji="1" lang="ja-JP" altLang="en-US"/>
        </a:p>
      </dgm:t>
    </dgm:pt>
    <dgm:pt modelId="{602AD3D3-5BC3-43FA-9445-F32DBE2317DD}" type="sibTrans" cxnId="{5A91EF5B-C9B2-4D40-AB75-FD5347E170FC}">
      <dgm:prSet/>
      <dgm:spPr/>
      <dgm:t>
        <a:bodyPr/>
        <a:lstStyle/>
        <a:p>
          <a:endParaRPr kumimoji="1" lang="ja-JP" altLang="en-US"/>
        </a:p>
      </dgm:t>
    </dgm:pt>
    <dgm:pt modelId="{C77E233A-A60D-4BE1-BC8F-210141A47F3D}">
      <dgm:prSet phldrT="[テキスト]"/>
      <dgm:spPr/>
      <dgm:t>
        <a:bodyPr/>
        <a:lstStyle/>
        <a:p>
          <a:r>
            <a: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rPr>
            <a:t>STEP3</a:t>
          </a:r>
          <a:endParaRPr kumimoji="1" lang="ja-JP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B2F82-3F37-47D6-B5A9-C077CB9085AB}" type="parTrans" cxnId="{5A830629-CC79-4F41-A012-F3423144A1E8}">
      <dgm:prSet/>
      <dgm:spPr/>
      <dgm:t>
        <a:bodyPr/>
        <a:lstStyle/>
        <a:p>
          <a:endParaRPr kumimoji="1" lang="ja-JP" altLang="en-US"/>
        </a:p>
      </dgm:t>
    </dgm:pt>
    <dgm:pt modelId="{CA98460E-7CE5-4D66-8F87-27E97C7D7D27}" type="sibTrans" cxnId="{5A830629-CC79-4F41-A012-F3423144A1E8}">
      <dgm:prSet/>
      <dgm:spPr/>
      <dgm:t>
        <a:bodyPr/>
        <a:lstStyle/>
        <a:p>
          <a:endParaRPr kumimoji="1" lang="ja-JP" altLang="en-US"/>
        </a:p>
      </dgm:t>
    </dgm:pt>
    <dgm:pt modelId="{152CA5F3-5BC1-486F-8E41-5D6054308566}">
      <dgm:prSet phldrT="[テキスト]" custT="1"/>
      <dgm:spPr/>
      <dgm:t>
        <a:bodyPr/>
        <a:lstStyle/>
        <a:p>
          <a:pPr algn="l"/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and evaluation of simulation model of VSG Control</a:t>
          </a:r>
          <a:endParaRPr kumimoji="1" lang="ja-JP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602E3-7A43-4D5F-9801-32E55843A727}" type="parTrans" cxnId="{20B0BB9E-439D-48B1-AD35-74C55F1AB12B}">
      <dgm:prSet/>
      <dgm:spPr/>
      <dgm:t>
        <a:bodyPr/>
        <a:lstStyle/>
        <a:p>
          <a:endParaRPr kumimoji="1" lang="ja-JP" altLang="en-US"/>
        </a:p>
      </dgm:t>
    </dgm:pt>
    <dgm:pt modelId="{4E337BA7-3D12-4BBE-96B6-AE0EB45C3064}" type="sibTrans" cxnId="{20B0BB9E-439D-48B1-AD35-74C55F1AB12B}">
      <dgm:prSet/>
      <dgm:spPr/>
      <dgm:t>
        <a:bodyPr/>
        <a:lstStyle/>
        <a:p>
          <a:endParaRPr kumimoji="1" lang="ja-JP" altLang="en-US"/>
        </a:p>
      </dgm:t>
    </dgm:pt>
    <dgm:pt modelId="{2D677582-B488-4A30-A96F-E89127417EF0}">
      <dgm:prSet phldrT="[テキスト]" custT="1"/>
      <dgm:spPr/>
      <dgm:t>
        <a:bodyPr/>
        <a:lstStyle/>
        <a:p>
          <a:pPr algn="ctr"/>
          <a:r>
            <a:rPr kumimoji="1" lang="en-US" altLang="ja-JP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STEP4</a:t>
          </a:r>
          <a:endParaRPr kumimoji="1" lang="ja-JP" alt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BC59A-B153-47E5-BC73-A9FB73B1C454}" type="parTrans" cxnId="{3C521DDA-41BF-4433-B3CC-E4290832ABE3}">
      <dgm:prSet/>
      <dgm:spPr/>
      <dgm:t>
        <a:bodyPr/>
        <a:lstStyle/>
        <a:p>
          <a:endParaRPr kumimoji="1" lang="ja-JP" altLang="en-US"/>
        </a:p>
      </dgm:t>
    </dgm:pt>
    <dgm:pt modelId="{65ADB654-5115-4393-A414-CE507E3F48CA}" type="sibTrans" cxnId="{3C521DDA-41BF-4433-B3CC-E4290832ABE3}">
      <dgm:prSet/>
      <dgm:spPr/>
      <dgm:t>
        <a:bodyPr/>
        <a:lstStyle/>
        <a:p>
          <a:endParaRPr kumimoji="1" lang="ja-JP" altLang="en-US"/>
        </a:p>
      </dgm:t>
    </dgm:pt>
    <dgm:pt modelId="{BFF2E9E8-1890-41EF-B99C-A9976FC464DF}">
      <dgm:prSet custT="1"/>
      <dgm:spPr/>
      <dgm:t>
        <a:bodyPr/>
        <a:lstStyle/>
        <a:p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of control circuit of VSG Control for actual machine</a:t>
          </a:r>
          <a:endParaRPr kumimoji="1" lang="ja-JP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5CF5F-3410-464C-A413-413BD048A672}" type="parTrans" cxnId="{27EAD6BE-C85B-493E-AB08-AA2E3B1F188D}">
      <dgm:prSet/>
      <dgm:spPr/>
      <dgm:t>
        <a:bodyPr/>
        <a:lstStyle/>
        <a:p>
          <a:endParaRPr kumimoji="1" lang="ja-JP" altLang="en-US"/>
        </a:p>
      </dgm:t>
    </dgm:pt>
    <dgm:pt modelId="{46CE6FF5-96DB-4A34-95D1-8EC38B712301}" type="sibTrans" cxnId="{27EAD6BE-C85B-493E-AB08-AA2E3B1F188D}">
      <dgm:prSet/>
      <dgm:spPr/>
      <dgm:t>
        <a:bodyPr/>
        <a:lstStyle/>
        <a:p>
          <a:endParaRPr kumimoji="1" lang="ja-JP" altLang="en-US"/>
        </a:p>
      </dgm:t>
    </dgm:pt>
    <dgm:pt modelId="{CEBFC97F-BB59-4B17-9E64-497785D86416}">
      <dgm:prSet/>
      <dgm:spPr/>
      <dgm:t>
        <a:bodyPr/>
        <a:lstStyle/>
        <a:p>
          <a:r>
            <a: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rPr>
            <a:t>STEP5</a:t>
          </a:r>
          <a:endParaRPr kumimoji="1" lang="ja-JP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0FDD75-4410-4808-931D-3D2C8C65FF29}" type="parTrans" cxnId="{AF9B460B-C074-40C3-A75D-F978D9351873}">
      <dgm:prSet/>
      <dgm:spPr/>
      <dgm:t>
        <a:bodyPr/>
        <a:lstStyle/>
        <a:p>
          <a:endParaRPr kumimoji="1" lang="ja-JP" altLang="en-US"/>
        </a:p>
      </dgm:t>
    </dgm:pt>
    <dgm:pt modelId="{C5745841-2726-4DED-9C8F-C6998C7EC986}" type="sibTrans" cxnId="{AF9B460B-C074-40C3-A75D-F978D9351873}">
      <dgm:prSet/>
      <dgm:spPr/>
      <dgm:t>
        <a:bodyPr/>
        <a:lstStyle/>
        <a:p>
          <a:endParaRPr kumimoji="1" lang="ja-JP" altLang="en-US"/>
        </a:p>
      </dgm:t>
    </dgm:pt>
    <dgm:pt modelId="{84A74294-F16F-4AC9-83D9-33B91EB7A467}">
      <dgm:prSet custT="1"/>
      <dgm:spPr/>
      <dgm:t>
        <a:bodyPr/>
        <a:lstStyle/>
        <a:p>
          <a:r>
            <a:rPr kumimoji="1" lang="en-US" altLang="ja-JP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Comparison and evaluation of actual machine results and simulation results</a:t>
          </a:r>
          <a:endParaRPr kumimoji="1" lang="ja-JP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FDD7A-DFFC-4787-8BFC-561CCF5B543B}" type="parTrans" cxnId="{8A9CB3EF-EB40-408A-8072-C2CA897268DD}">
      <dgm:prSet/>
      <dgm:spPr/>
      <dgm:t>
        <a:bodyPr/>
        <a:lstStyle/>
        <a:p>
          <a:endParaRPr kumimoji="1" lang="ja-JP" altLang="en-US"/>
        </a:p>
      </dgm:t>
    </dgm:pt>
    <dgm:pt modelId="{62E21C78-72EC-4DA9-965E-89E3AA8B0E1E}" type="sibTrans" cxnId="{8A9CB3EF-EB40-408A-8072-C2CA897268DD}">
      <dgm:prSet/>
      <dgm:spPr/>
      <dgm:t>
        <a:bodyPr/>
        <a:lstStyle/>
        <a:p>
          <a:endParaRPr kumimoji="1" lang="ja-JP" altLang="en-US"/>
        </a:p>
      </dgm:t>
    </dgm:pt>
    <dgm:pt modelId="{E767782D-9A5E-4C1E-913B-C50DBEA9716A}" type="pres">
      <dgm:prSet presAssocID="{9826C337-4220-4656-B613-88C796FF652F}" presName="linearFlow" presStyleCnt="0">
        <dgm:presLayoutVars>
          <dgm:dir/>
          <dgm:animLvl val="lvl"/>
          <dgm:resizeHandles val="exact"/>
        </dgm:presLayoutVars>
      </dgm:prSet>
      <dgm:spPr/>
    </dgm:pt>
    <dgm:pt modelId="{24E13B85-5BBD-43E9-A7FA-473B315528AC}" type="pres">
      <dgm:prSet presAssocID="{EAC2C0D1-E328-4A1A-8FD7-8F658442F66E}" presName="composite" presStyleCnt="0"/>
      <dgm:spPr/>
    </dgm:pt>
    <dgm:pt modelId="{83BEEE63-CB17-4C9D-937B-3682722A826D}" type="pres">
      <dgm:prSet presAssocID="{EAC2C0D1-E328-4A1A-8FD7-8F658442F66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ECC9E71-5F9A-4DA4-99CF-35712BFD0156}" type="pres">
      <dgm:prSet presAssocID="{EAC2C0D1-E328-4A1A-8FD7-8F658442F66E}" presName="descendantText" presStyleLbl="alignAcc1" presStyleIdx="0" presStyleCnt="5" custScaleY="100000" custLinFactNeighborY="-8180">
        <dgm:presLayoutVars>
          <dgm:bulletEnabled val="1"/>
        </dgm:presLayoutVars>
      </dgm:prSet>
      <dgm:spPr>
        <a:prstGeom prst="rect">
          <a:avLst/>
        </a:prstGeom>
      </dgm:spPr>
    </dgm:pt>
    <dgm:pt modelId="{D1660F53-53CC-420B-A5BE-4B62081048C3}" type="pres">
      <dgm:prSet presAssocID="{EDAB3124-C542-4D88-A310-42E2B065E7FD}" presName="sp" presStyleCnt="0"/>
      <dgm:spPr/>
    </dgm:pt>
    <dgm:pt modelId="{6D8345B6-27E3-4988-957F-279CD6682637}" type="pres">
      <dgm:prSet presAssocID="{C072E5B6-0789-430E-AB5B-5D391958B00E}" presName="composite" presStyleCnt="0"/>
      <dgm:spPr/>
    </dgm:pt>
    <dgm:pt modelId="{AA586AB8-E758-4A90-9E58-17D3F876453B}" type="pres">
      <dgm:prSet presAssocID="{C072E5B6-0789-430E-AB5B-5D391958B00E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BCDFAA4-0763-4F1F-B32E-CC654A6F84DB}" type="pres">
      <dgm:prSet presAssocID="{C072E5B6-0789-430E-AB5B-5D391958B00E}" presName="descendantText" presStyleLbl="alignAcc1" presStyleIdx="1" presStyleCnt="5" custScaleX="99911" custScaleY="118323">
        <dgm:presLayoutVars>
          <dgm:bulletEnabled val="1"/>
        </dgm:presLayoutVars>
      </dgm:prSet>
      <dgm:spPr>
        <a:prstGeom prst="rect">
          <a:avLst/>
        </a:prstGeom>
      </dgm:spPr>
    </dgm:pt>
    <dgm:pt modelId="{A103945E-5B18-4B44-A56D-A9EE9F0290B0}" type="pres">
      <dgm:prSet presAssocID="{9ED360F0-6CC5-4DF2-950C-83B4F6BAAFD5}" presName="sp" presStyleCnt="0"/>
      <dgm:spPr/>
    </dgm:pt>
    <dgm:pt modelId="{619281F2-9D41-4D92-A830-CEFCE812AF1F}" type="pres">
      <dgm:prSet presAssocID="{C77E233A-A60D-4BE1-BC8F-210141A47F3D}" presName="composite" presStyleCnt="0"/>
      <dgm:spPr/>
    </dgm:pt>
    <dgm:pt modelId="{1518B431-96C8-439B-8153-83DEB87F3C6C}" type="pres">
      <dgm:prSet presAssocID="{C77E233A-A60D-4BE1-BC8F-210141A47F3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4D9F6F0B-9158-49C6-8F4E-266BD07C71E9}" type="pres">
      <dgm:prSet presAssocID="{C77E233A-A60D-4BE1-BC8F-210141A47F3D}" presName="descendantText" presStyleLbl="alignAcc1" presStyleIdx="2" presStyleCnt="5" custScaleY="101901" custLinFactNeighborX="170" custLinFactNeighborY="298">
        <dgm:presLayoutVars>
          <dgm:bulletEnabled val="1"/>
        </dgm:presLayoutVars>
      </dgm:prSet>
      <dgm:spPr>
        <a:prstGeom prst="rect">
          <a:avLst/>
        </a:prstGeom>
      </dgm:spPr>
    </dgm:pt>
    <dgm:pt modelId="{F9C4E7A6-B695-46E5-A878-1F72CB5D6A00}" type="pres">
      <dgm:prSet presAssocID="{CA98460E-7CE5-4D66-8F87-27E97C7D7D27}" presName="sp" presStyleCnt="0"/>
      <dgm:spPr/>
    </dgm:pt>
    <dgm:pt modelId="{884A2FBD-5637-4FAE-B816-A6ACD163645E}" type="pres">
      <dgm:prSet presAssocID="{2D677582-B488-4A30-A96F-E89127417EF0}" presName="composite" presStyleCnt="0"/>
      <dgm:spPr/>
    </dgm:pt>
    <dgm:pt modelId="{06E3C2BF-3480-4605-9DE4-8ACAF9F7FE48}" type="pres">
      <dgm:prSet presAssocID="{2D677582-B488-4A30-A96F-E89127417EF0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9983CB9-9034-449D-B3BA-08703E52CC8D}" type="pres">
      <dgm:prSet presAssocID="{2D677582-B488-4A30-A96F-E89127417EF0}" presName="descendantText" presStyleLbl="alignAcc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1DB0578A-A890-478C-9BE4-AB06E4A2311C}" type="pres">
      <dgm:prSet presAssocID="{65ADB654-5115-4393-A414-CE507E3F48CA}" presName="sp" presStyleCnt="0"/>
      <dgm:spPr/>
    </dgm:pt>
    <dgm:pt modelId="{885E4DAF-21F4-4FC8-97DF-F7630369E632}" type="pres">
      <dgm:prSet presAssocID="{CEBFC97F-BB59-4B17-9E64-497785D86416}" presName="composite" presStyleCnt="0"/>
      <dgm:spPr/>
    </dgm:pt>
    <dgm:pt modelId="{D8CD800F-AE77-4B05-83C3-86B107933C29}" type="pres">
      <dgm:prSet presAssocID="{CEBFC97F-BB59-4B17-9E64-497785D8641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66FA8A1E-6B51-4066-B191-2FC1CF739855}" type="pres">
      <dgm:prSet presAssocID="{CEBFC97F-BB59-4B17-9E64-497785D86416}" presName="descendantText" presStyleLbl="alignAcc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3F1C5206-8FD5-41EA-B04D-7D8512D89ADC}" type="presOf" srcId="{152CA5F3-5BC1-486F-8E41-5D6054308566}" destId="{4D9F6F0B-9158-49C6-8F4E-266BD07C71E9}" srcOrd="0" destOrd="0" presId="urn:microsoft.com/office/officeart/2005/8/layout/chevron2"/>
    <dgm:cxn modelId="{AF9B460B-C074-40C3-A75D-F978D9351873}" srcId="{9826C337-4220-4656-B613-88C796FF652F}" destId="{CEBFC97F-BB59-4B17-9E64-497785D86416}" srcOrd="4" destOrd="0" parTransId="{BE0FDD75-4410-4808-931D-3D2C8C65FF29}" sibTransId="{C5745841-2726-4DED-9C8F-C6998C7EC986}"/>
    <dgm:cxn modelId="{1619D80D-EE1D-4A81-AE57-3A51063C743D}" type="presOf" srcId="{5F0674BC-4347-4073-BD7D-DE9DAD4C7081}" destId="{8ECC9E71-5F9A-4DA4-99CF-35712BFD0156}" srcOrd="0" destOrd="0" presId="urn:microsoft.com/office/officeart/2005/8/layout/chevron2"/>
    <dgm:cxn modelId="{5A830629-CC79-4F41-A012-F3423144A1E8}" srcId="{9826C337-4220-4656-B613-88C796FF652F}" destId="{C77E233A-A60D-4BE1-BC8F-210141A47F3D}" srcOrd="2" destOrd="0" parTransId="{39EB2F82-3F37-47D6-B5A9-C077CB9085AB}" sibTransId="{CA98460E-7CE5-4D66-8F87-27E97C7D7D27}"/>
    <dgm:cxn modelId="{35358331-F539-4FEC-9BF5-B61BB61C353A}" type="presOf" srcId="{3DD43B44-B98B-4F29-9817-31AA5A1BE8F1}" destId="{2BCDFAA4-0763-4F1F-B32E-CC654A6F84DB}" srcOrd="0" destOrd="0" presId="urn:microsoft.com/office/officeart/2005/8/layout/chevron2"/>
    <dgm:cxn modelId="{5A91EF5B-C9B2-4D40-AB75-FD5347E170FC}" srcId="{C072E5B6-0789-430E-AB5B-5D391958B00E}" destId="{3DD43B44-B98B-4F29-9817-31AA5A1BE8F1}" srcOrd="0" destOrd="0" parTransId="{ECACFB79-FC35-40FC-8484-8FB1357CCBF9}" sibTransId="{602AD3D3-5BC3-43FA-9445-F32DBE2317DD}"/>
    <dgm:cxn modelId="{B069EC67-36C3-4AC7-8B2E-91D3F477D1BF}" type="presOf" srcId="{EAC2C0D1-E328-4A1A-8FD7-8F658442F66E}" destId="{83BEEE63-CB17-4C9D-937B-3682722A826D}" srcOrd="0" destOrd="0" presId="urn:microsoft.com/office/officeart/2005/8/layout/chevron2"/>
    <dgm:cxn modelId="{4D80BD6A-0715-406B-A4AE-28D3298564DC}" srcId="{9826C337-4220-4656-B613-88C796FF652F}" destId="{C072E5B6-0789-430E-AB5B-5D391958B00E}" srcOrd="1" destOrd="0" parTransId="{C56DA20A-84B3-4468-85DE-8916286C07E9}" sibTransId="{9ED360F0-6CC5-4DF2-950C-83B4F6BAAFD5}"/>
    <dgm:cxn modelId="{F5828875-F04B-4DBC-A33C-2E94CCF89C09}" srcId="{EAC2C0D1-E328-4A1A-8FD7-8F658442F66E}" destId="{5F0674BC-4347-4073-BD7D-DE9DAD4C7081}" srcOrd="0" destOrd="0" parTransId="{6EBFF24E-8850-4665-84BF-1E676E6E8450}" sibTransId="{2700F38D-5887-4713-A799-3CB9A574F043}"/>
    <dgm:cxn modelId="{C7A3D777-104C-460D-B2BE-A50049094E49}" type="presOf" srcId="{C77E233A-A60D-4BE1-BC8F-210141A47F3D}" destId="{1518B431-96C8-439B-8153-83DEB87F3C6C}" srcOrd="0" destOrd="0" presId="urn:microsoft.com/office/officeart/2005/8/layout/chevron2"/>
    <dgm:cxn modelId="{3D48869A-F8CF-4157-BADE-D743E879D67B}" type="presOf" srcId="{C072E5B6-0789-430E-AB5B-5D391958B00E}" destId="{AA586AB8-E758-4A90-9E58-17D3F876453B}" srcOrd="0" destOrd="0" presId="urn:microsoft.com/office/officeart/2005/8/layout/chevron2"/>
    <dgm:cxn modelId="{20B0BB9E-439D-48B1-AD35-74C55F1AB12B}" srcId="{C77E233A-A60D-4BE1-BC8F-210141A47F3D}" destId="{152CA5F3-5BC1-486F-8E41-5D6054308566}" srcOrd="0" destOrd="0" parTransId="{589602E3-7A43-4D5F-9801-32E55843A727}" sibTransId="{4E337BA7-3D12-4BBE-96B6-AE0EB45C3064}"/>
    <dgm:cxn modelId="{EF5FEDA6-7043-4533-BB49-98AFBE24AD16}" type="presOf" srcId="{84A74294-F16F-4AC9-83D9-33B91EB7A467}" destId="{66FA8A1E-6B51-4066-B191-2FC1CF739855}" srcOrd="0" destOrd="0" presId="urn:microsoft.com/office/officeart/2005/8/layout/chevron2"/>
    <dgm:cxn modelId="{4D6EEFBB-6C3A-489A-A5EC-2E589F7F4DAE}" type="presOf" srcId="{9826C337-4220-4656-B613-88C796FF652F}" destId="{E767782D-9A5E-4C1E-913B-C50DBEA9716A}" srcOrd="0" destOrd="0" presId="urn:microsoft.com/office/officeart/2005/8/layout/chevron2"/>
    <dgm:cxn modelId="{27EAD6BE-C85B-493E-AB08-AA2E3B1F188D}" srcId="{2D677582-B488-4A30-A96F-E89127417EF0}" destId="{BFF2E9E8-1890-41EF-B99C-A9976FC464DF}" srcOrd="0" destOrd="0" parTransId="{4D25CF5F-3410-464C-A413-413BD048A672}" sibTransId="{46CE6FF5-96DB-4A34-95D1-8EC38B712301}"/>
    <dgm:cxn modelId="{65B18CC0-62AD-4284-956B-659F2AA27935}" type="presOf" srcId="{2D677582-B488-4A30-A96F-E89127417EF0}" destId="{06E3C2BF-3480-4605-9DE4-8ACAF9F7FE48}" srcOrd="0" destOrd="0" presId="urn:microsoft.com/office/officeart/2005/8/layout/chevron2"/>
    <dgm:cxn modelId="{2F0F5BC9-71AD-431D-B628-77ED579E4CA3}" type="presOf" srcId="{BFF2E9E8-1890-41EF-B99C-A9976FC464DF}" destId="{59983CB9-9034-449D-B3BA-08703E52CC8D}" srcOrd="0" destOrd="0" presId="urn:microsoft.com/office/officeart/2005/8/layout/chevron2"/>
    <dgm:cxn modelId="{DD4F5DD7-9564-4D4E-A1D5-1974ECB787DF}" type="presOf" srcId="{CEBFC97F-BB59-4B17-9E64-497785D86416}" destId="{D8CD800F-AE77-4B05-83C3-86B107933C29}" srcOrd="0" destOrd="0" presId="urn:microsoft.com/office/officeart/2005/8/layout/chevron2"/>
    <dgm:cxn modelId="{3C521DDA-41BF-4433-B3CC-E4290832ABE3}" srcId="{9826C337-4220-4656-B613-88C796FF652F}" destId="{2D677582-B488-4A30-A96F-E89127417EF0}" srcOrd="3" destOrd="0" parTransId="{14FBC59A-B153-47E5-BC73-A9FB73B1C454}" sibTransId="{65ADB654-5115-4393-A414-CE507E3F48CA}"/>
    <dgm:cxn modelId="{3E536EEE-5614-4F62-9661-D6B3FC401B71}" srcId="{9826C337-4220-4656-B613-88C796FF652F}" destId="{EAC2C0D1-E328-4A1A-8FD7-8F658442F66E}" srcOrd="0" destOrd="0" parTransId="{5494210D-FF19-4B1E-BCE4-7A531814DC8C}" sibTransId="{EDAB3124-C542-4D88-A310-42E2B065E7FD}"/>
    <dgm:cxn modelId="{8A9CB3EF-EB40-408A-8072-C2CA897268DD}" srcId="{CEBFC97F-BB59-4B17-9E64-497785D86416}" destId="{84A74294-F16F-4AC9-83D9-33B91EB7A467}" srcOrd="0" destOrd="0" parTransId="{864FDD7A-DFFC-4787-8BFC-561CCF5B543B}" sibTransId="{62E21C78-72EC-4DA9-965E-89E3AA8B0E1E}"/>
    <dgm:cxn modelId="{9E3CD930-5167-408E-9294-5B64A4E78F21}" type="presParOf" srcId="{E767782D-9A5E-4C1E-913B-C50DBEA9716A}" destId="{24E13B85-5BBD-43E9-A7FA-473B315528AC}" srcOrd="0" destOrd="0" presId="urn:microsoft.com/office/officeart/2005/8/layout/chevron2"/>
    <dgm:cxn modelId="{AFBB79A3-BC34-471F-A353-11578FF91775}" type="presParOf" srcId="{24E13B85-5BBD-43E9-A7FA-473B315528AC}" destId="{83BEEE63-CB17-4C9D-937B-3682722A826D}" srcOrd="0" destOrd="0" presId="urn:microsoft.com/office/officeart/2005/8/layout/chevron2"/>
    <dgm:cxn modelId="{73C9A84E-B7DB-4B36-8E8E-355AEB0EF5CE}" type="presParOf" srcId="{24E13B85-5BBD-43E9-A7FA-473B315528AC}" destId="{8ECC9E71-5F9A-4DA4-99CF-35712BFD0156}" srcOrd="1" destOrd="0" presId="urn:microsoft.com/office/officeart/2005/8/layout/chevron2"/>
    <dgm:cxn modelId="{0B77107C-9000-49F9-A25E-F420CE9CEDA5}" type="presParOf" srcId="{E767782D-9A5E-4C1E-913B-C50DBEA9716A}" destId="{D1660F53-53CC-420B-A5BE-4B62081048C3}" srcOrd="1" destOrd="0" presId="urn:microsoft.com/office/officeart/2005/8/layout/chevron2"/>
    <dgm:cxn modelId="{CBFF8000-66BF-471D-855B-8D403180FEC7}" type="presParOf" srcId="{E767782D-9A5E-4C1E-913B-C50DBEA9716A}" destId="{6D8345B6-27E3-4988-957F-279CD6682637}" srcOrd="2" destOrd="0" presId="urn:microsoft.com/office/officeart/2005/8/layout/chevron2"/>
    <dgm:cxn modelId="{B6F9E15B-90D5-410B-AAE7-394C7B9DD95D}" type="presParOf" srcId="{6D8345B6-27E3-4988-957F-279CD6682637}" destId="{AA586AB8-E758-4A90-9E58-17D3F876453B}" srcOrd="0" destOrd="0" presId="urn:microsoft.com/office/officeart/2005/8/layout/chevron2"/>
    <dgm:cxn modelId="{70348D7D-C498-4943-9CE2-8A0A07ECCFBA}" type="presParOf" srcId="{6D8345B6-27E3-4988-957F-279CD6682637}" destId="{2BCDFAA4-0763-4F1F-B32E-CC654A6F84DB}" srcOrd="1" destOrd="0" presId="urn:microsoft.com/office/officeart/2005/8/layout/chevron2"/>
    <dgm:cxn modelId="{B77FDFC2-2601-473B-A05F-DA9591F75D1B}" type="presParOf" srcId="{E767782D-9A5E-4C1E-913B-C50DBEA9716A}" destId="{A103945E-5B18-4B44-A56D-A9EE9F0290B0}" srcOrd="3" destOrd="0" presId="urn:microsoft.com/office/officeart/2005/8/layout/chevron2"/>
    <dgm:cxn modelId="{5F44C2E1-3E03-4CD1-BF1A-FB1E69F7A1CB}" type="presParOf" srcId="{E767782D-9A5E-4C1E-913B-C50DBEA9716A}" destId="{619281F2-9D41-4D92-A830-CEFCE812AF1F}" srcOrd="4" destOrd="0" presId="urn:microsoft.com/office/officeart/2005/8/layout/chevron2"/>
    <dgm:cxn modelId="{D92531C5-6631-43E6-9951-3F746E05409E}" type="presParOf" srcId="{619281F2-9D41-4D92-A830-CEFCE812AF1F}" destId="{1518B431-96C8-439B-8153-83DEB87F3C6C}" srcOrd="0" destOrd="0" presId="urn:microsoft.com/office/officeart/2005/8/layout/chevron2"/>
    <dgm:cxn modelId="{3D00B6E6-6003-48E1-A685-B9491C5836CA}" type="presParOf" srcId="{619281F2-9D41-4D92-A830-CEFCE812AF1F}" destId="{4D9F6F0B-9158-49C6-8F4E-266BD07C71E9}" srcOrd="1" destOrd="0" presId="urn:microsoft.com/office/officeart/2005/8/layout/chevron2"/>
    <dgm:cxn modelId="{7BD9ECC0-7B30-4369-B675-AA6A35BE2562}" type="presParOf" srcId="{E767782D-9A5E-4C1E-913B-C50DBEA9716A}" destId="{F9C4E7A6-B695-46E5-A878-1F72CB5D6A00}" srcOrd="5" destOrd="0" presId="urn:microsoft.com/office/officeart/2005/8/layout/chevron2"/>
    <dgm:cxn modelId="{25E652D8-6536-4294-A108-22888C124C0C}" type="presParOf" srcId="{E767782D-9A5E-4C1E-913B-C50DBEA9716A}" destId="{884A2FBD-5637-4FAE-B816-A6ACD163645E}" srcOrd="6" destOrd="0" presId="urn:microsoft.com/office/officeart/2005/8/layout/chevron2"/>
    <dgm:cxn modelId="{660076F1-1FDF-4F1A-81A7-1E38D5A68B93}" type="presParOf" srcId="{884A2FBD-5637-4FAE-B816-A6ACD163645E}" destId="{06E3C2BF-3480-4605-9DE4-8ACAF9F7FE48}" srcOrd="0" destOrd="0" presId="urn:microsoft.com/office/officeart/2005/8/layout/chevron2"/>
    <dgm:cxn modelId="{E80D0028-9A7A-4F7F-BAB3-4FCB571A985C}" type="presParOf" srcId="{884A2FBD-5637-4FAE-B816-A6ACD163645E}" destId="{59983CB9-9034-449D-B3BA-08703E52CC8D}" srcOrd="1" destOrd="0" presId="urn:microsoft.com/office/officeart/2005/8/layout/chevron2"/>
    <dgm:cxn modelId="{1E4BB0FA-E38B-44D4-AA7D-08FF378708EE}" type="presParOf" srcId="{E767782D-9A5E-4C1E-913B-C50DBEA9716A}" destId="{1DB0578A-A890-478C-9BE4-AB06E4A2311C}" srcOrd="7" destOrd="0" presId="urn:microsoft.com/office/officeart/2005/8/layout/chevron2"/>
    <dgm:cxn modelId="{D31A6BCC-C383-42B1-840A-7B4A56D18DC3}" type="presParOf" srcId="{E767782D-9A5E-4C1E-913B-C50DBEA9716A}" destId="{885E4DAF-21F4-4FC8-97DF-F7630369E632}" srcOrd="8" destOrd="0" presId="urn:microsoft.com/office/officeart/2005/8/layout/chevron2"/>
    <dgm:cxn modelId="{C62C3532-7F38-4D52-A356-665DB956A7FC}" type="presParOf" srcId="{885E4DAF-21F4-4FC8-97DF-F7630369E632}" destId="{D8CD800F-AE77-4B05-83C3-86B107933C29}" srcOrd="0" destOrd="0" presId="urn:microsoft.com/office/officeart/2005/8/layout/chevron2"/>
    <dgm:cxn modelId="{3423C0A5-49B1-4BAC-98EC-D11D55AE80CF}" type="presParOf" srcId="{885E4DAF-21F4-4FC8-97DF-F7630369E632}" destId="{66FA8A1E-6B51-4066-B191-2FC1CF7398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E375AE-1AD7-4C06-A83A-AEB0A4B3A8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14BC212-22C2-4007-ABDD-D480E217CBC3}">
      <dgm:prSet phldrT="[テキスト]" custT="1"/>
      <dgm:spPr/>
      <dgm:t>
        <a:bodyPr/>
        <a:lstStyle/>
        <a:p>
          <a:r>
            <a:rPr kumimoji="1" lang="en-US" altLang="ja-JP" sz="2000" b="1" dirty="0"/>
            <a:t>Simulation and experiment</a:t>
          </a:r>
          <a:endParaRPr kumimoji="1" lang="ja-JP" altLang="en-US" sz="2000" b="1" dirty="0"/>
        </a:p>
      </dgm:t>
    </dgm:pt>
    <dgm:pt modelId="{A8CF880A-BFD0-4248-BEA5-88176685D198}" type="parTrans" cxnId="{207C4A5D-75F1-4DAA-B430-10A3EE250DD1}">
      <dgm:prSet/>
      <dgm:spPr/>
      <dgm:t>
        <a:bodyPr/>
        <a:lstStyle/>
        <a:p>
          <a:endParaRPr kumimoji="1" lang="ja-JP" altLang="en-US"/>
        </a:p>
      </dgm:t>
    </dgm:pt>
    <dgm:pt modelId="{EAAC23BA-842D-47BD-9354-8F6416D4E443}" type="sibTrans" cxnId="{207C4A5D-75F1-4DAA-B430-10A3EE250DD1}">
      <dgm:prSet/>
      <dgm:spPr/>
      <dgm:t>
        <a:bodyPr/>
        <a:lstStyle/>
        <a:p>
          <a:endParaRPr kumimoji="1" lang="ja-JP" altLang="en-US"/>
        </a:p>
      </dgm:t>
    </dgm:pt>
    <dgm:pt modelId="{1EC4BE11-2E17-4AAF-B348-90210C25A36F}">
      <dgm:prSet phldrT="[テキスト]"/>
      <dgm:spPr/>
      <dgm:t>
        <a:bodyPr/>
        <a:lstStyle/>
        <a:p>
          <a:r>
            <a:rPr kumimoji="1" lang="en-US" altLang="ja-JP" b="1" dirty="0"/>
            <a:t>Modularization</a:t>
          </a:r>
          <a:endParaRPr kumimoji="1" lang="ja-JP" altLang="en-US" b="1" dirty="0"/>
        </a:p>
      </dgm:t>
    </dgm:pt>
    <dgm:pt modelId="{D258B7D4-3103-4E80-B772-6866A6491985}" type="parTrans" cxnId="{8C4CA746-5E3D-41A0-ABC4-78D7DE44279F}">
      <dgm:prSet/>
      <dgm:spPr/>
      <dgm:t>
        <a:bodyPr/>
        <a:lstStyle/>
        <a:p>
          <a:endParaRPr kumimoji="1" lang="ja-JP" altLang="en-US"/>
        </a:p>
      </dgm:t>
    </dgm:pt>
    <dgm:pt modelId="{C393EC2E-E8B2-4A14-9CBF-2D59E22B0B6B}" type="sibTrans" cxnId="{8C4CA746-5E3D-41A0-ABC4-78D7DE44279F}">
      <dgm:prSet/>
      <dgm:spPr/>
      <dgm:t>
        <a:bodyPr/>
        <a:lstStyle/>
        <a:p>
          <a:endParaRPr kumimoji="1" lang="ja-JP" altLang="en-US"/>
        </a:p>
      </dgm:t>
    </dgm:pt>
    <dgm:pt modelId="{331C3E11-55E9-4546-BD18-9E2712877061}" type="pres">
      <dgm:prSet presAssocID="{E9E375AE-1AD7-4C06-A83A-AEB0A4B3A859}" presName="Name0" presStyleCnt="0">
        <dgm:presLayoutVars>
          <dgm:dir/>
          <dgm:resizeHandles val="exact"/>
        </dgm:presLayoutVars>
      </dgm:prSet>
      <dgm:spPr/>
    </dgm:pt>
    <dgm:pt modelId="{98B66C0B-0181-4DF9-B33A-6A69135805E7}" type="pres">
      <dgm:prSet presAssocID="{114BC212-22C2-4007-ABDD-D480E217CBC3}" presName="node" presStyleLbl="node1" presStyleIdx="0" presStyleCnt="2" custScaleX="264139" custLinFactNeighborX="-860" custLinFactNeighborY="10631">
        <dgm:presLayoutVars>
          <dgm:bulletEnabled val="1"/>
        </dgm:presLayoutVars>
      </dgm:prSet>
      <dgm:spPr/>
    </dgm:pt>
    <dgm:pt modelId="{3FA5FD6E-8B67-4061-8117-0C2DCF774B47}" type="pres">
      <dgm:prSet presAssocID="{EAAC23BA-842D-47BD-9354-8F6416D4E443}" presName="sibTrans" presStyleLbl="sibTrans2D1" presStyleIdx="0" presStyleCnt="1"/>
      <dgm:spPr/>
    </dgm:pt>
    <dgm:pt modelId="{5392E955-4D77-4C6B-9699-9A534F9A1BAD}" type="pres">
      <dgm:prSet presAssocID="{EAAC23BA-842D-47BD-9354-8F6416D4E443}" presName="connectorText" presStyleLbl="sibTrans2D1" presStyleIdx="0" presStyleCnt="1"/>
      <dgm:spPr/>
    </dgm:pt>
    <dgm:pt modelId="{035E8624-30A8-4B6D-8D0C-6164ABAD2FDE}" type="pres">
      <dgm:prSet presAssocID="{1EC4BE11-2E17-4AAF-B348-90210C25A36F}" presName="node" presStyleLbl="node1" presStyleIdx="1" presStyleCnt="2" custScaleX="108312" custLinFactNeighborX="-5188">
        <dgm:presLayoutVars>
          <dgm:bulletEnabled val="1"/>
        </dgm:presLayoutVars>
      </dgm:prSet>
      <dgm:spPr/>
    </dgm:pt>
  </dgm:ptLst>
  <dgm:cxnLst>
    <dgm:cxn modelId="{207C4A5D-75F1-4DAA-B430-10A3EE250DD1}" srcId="{E9E375AE-1AD7-4C06-A83A-AEB0A4B3A859}" destId="{114BC212-22C2-4007-ABDD-D480E217CBC3}" srcOrd="0" destOrd="0" parTransId="{A8CF880A-BFD0-4248-BEA5-88176685D198}" sibTransId="{EAAC23BA-842D-47BD-9354-8F6416D4E443}"/>
    <dgm:cxn modelId="{8C4CA746-5E3D-41A0-ABC4-78D7DE44279F}" srcId="{E9E375AE-1AD7-4C06-A83A-AEB0A4B3A859}" destId="{1EC4BE11-2E17-4AAF-B348-90210C25A36F}" srcOrd="1" destOrd="0" parTransId="{D258B7D4-3103-4E80-B772-6866A6491985}" sibTransId="{C393EC2E-E8B2-4A14-9CBF-2D59E22B0B6B}"/>
    <dgm:cxn modelId="{8847804C-39EC-4ED4-8AFB-DF1CF6D3369D}" type="presOf" srcId="{EAAC23BA-842D-47BD-9354-8F6416D4E443}" destId="{3FA5FD6E-8B67-4061-8117-0C2DCF774B47}" srcOrd="0" destOrd="0" presId="urn:microsoft.com/office/officeart/2005/8/layout/process1"/>
    <dgm:cxn modelId="{59726151-21B3-4A26-A6B6-E3FBDEB9C70F}" type="presOf" srcId="{1EC4BE11-2E17-4AAF-B348-90210C25A36F}" destId="{035E8624-30A8-4B6D-8D0C-6164ABAD2FDE}" srcOrd="0" destOrd="0" presId="urn:microsoft.com/office/officeart/2005/8/layout/process1"/>
    <dgm:cxn modelId="{64941E52-8EF5-42D2-A9C5-794B465DD631}" type="presOf" srcId="{114BC212-22C2-4007-ABDD-D480E217CBC3}" destId="{98B66C0B-0181-4DF9-B33A-6A69135805E7}" srcOrd="0" destOrd="0" presId="urn:microsoft.com/office/officeart/2005/8/layout/process1"/>
    <dgm:cxn modelId="{05FB0AC9-0D2C-45C0-81FC-DA06CF832979}" type="presOf" srcId="{EAAC23BA-842D-47BD-9354-8F6416D4E443}" destId="{5392E955-4D77-4C6B-9699-9A534F9A1BAD}" srcOrd="1" destOrd="0" presId="urn:microsoft.com/office/officeart/2005/8/layout/process1"/>
    <dgm:cxn modelId="{3627F2C9-CA22-4F41-94AE-48A34A5FE05C}" type="presOf" srcId="{E9E375AE-1AD7-4C06-A83A-AEB0A4B3A859}" destId="{331C3E11-55E9-4546-BD18-9E2712877061}" srcOrd="0" destOrd="0" presId="urn:microsoft.com/office/officeart/2005/8/layout/process1"/>
    <dgm:cxn modelId="{C564484E-0A37-489F-81AC-AC0C3D4B0B9C}" type="presParOf" srcId="{331C3E11-55E9-4546-BD18-9E2712877061}" destId="{98B66C0B-0181-4DF9-B33A-6A69135805E7}" srcOrd="0" destOrd="0" presId="urn:microsoft.com/office/officeart/2005/8/layout/process1"/>
    <dgm:cxn modelId="{361F7945-3362-4900-A08E-FD48A724DDA2}" type="presParOf" srcId="{331C3E11-55E9-4546-BD18-9E2712877061}" destId="{3FA5FD6E-8B67-4061-8117-0C2DCF774B47}" srcOrd="1" destOrd="0" presId="urn:microsoft.com/office/officeart/2005/8/layout/process1"/>
    <dgm:cxn modelId="{9BEC9646-D292-4F50-A5A1-5F29569338E0}" type="presParOf" srcId="{3FA5FD6E-8B67-4061-8117-0C2DCF774B47}" destId="{5392E955-4D77-4C6B-9699-9A534F9A1BAD}" srcOrd="0" destOrd="0" presId="urn:microsoft.com/office/officeart/2005/8/layout/process1"/>
    <dgm:cxn modelId="{98F7DC89-5473-4605-9FD7-AC32E02CE0CB}" type="presParOf" srcId="{331C3E11-55E9-4546-BD18-9E2712877061}" destId="{035E8624-30A8-4B6D-8D0C-6164ABAD2FD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EEE63-CB17-4C9D-937B-3682722A826D}">
      <dsp:nvSpPr>
        <dsp:cNvPr id="0" name=""/>
        <dsp:cNvSpPr/>
      </dsp:nvSpPr>
      <dsp:spPr>
        <a:xfrm rot="5400000">
          <a:off x="-126127" y="132032"/>
          <a:ext cx="840848" cy="58859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STEP1</a:t>
          </a:r>
          <a:endParaRPr kumimoji="1" lang="ja-JP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0202"/>
        <a:ext cx="588593" cy="252255"/>
      </dsp:txXfrm>
    </dsp:sp>
    <dsp:sp modelId="{8ECC9E71-5F9A-4DA4-99CF-35712BFD0156}">
      <dsp:nvSpPr>
        <dsp:cNvPr id="0" name=""/>
        <dsp:cNvSpPr/>
      </dsp:nvSpPr>
      <dsp:spPr>
        <a:xfrm rot="5400000">
          <a:off x="2898256" y="-2309662"/>
          <a:ext cx="546551" cy="5165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Coupled Operation of PSIM and Simulink</a:t>
          </a:r>
          <a:endParaRPr kumimoji="1" lang="ja-JP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8594" y="0"/>
        <a:ext cx="5165876" cy="546551"/>
      </dsp:txXfrm>
    </dsp:sp>
    <dsp:sp modelId="{AA586AB8-E758-4A90-9E58-17D3F876453B}">
      <dsp:nvSpPr>
        <dsp:cNvPr id="0" name=""/>
        <dsp:cNvSpPr/>
      </dsp:nvSpPr>
      <dsp:spPr>
        <a:xfrm rot="5400000">
          <a:off x="-126127" y="904319"/>
          <a:ext cx="840848" cy="588593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STEP2</a:t>
          </a:r>
          <a:endParaRPr kumimoji="1" lang="ja-JP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72489"/>
        <a:ext cx="588593" cy="252255"/>
      </dsp:txXfrm>
    </dsp:sp>
    <dsp:sp modelId="{2BCDFAA4-0763-4F1F-B32E-CC654A6F84DB}">
      <dsp:nvSpPr>
        <dsp:cNvPr id="0" name=""/>
        <dsp:cNvSpPr/>
      </dsp:nvSpPr>
      <dsp:spPr>
        <a:xfrm rot="5400000">
          <a:off x="2848183" y="-1529171"/>
          <a:ext cx="646696" cy="5161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Investigation on Governor Characteristic, Oscillation Equation, AVR(Auto Voltage Regulator) and Droop Control of Synchronous Generator and </a:t>
          </a:r>
          <a:r>
            <a:rPr kumimoji="1" lang="en-US" altLang="ja-JP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dq</a:t>
          </a: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transform and PLL(Phase</a:t>
          </a:r>
          <a:r>
            <a:rPr kumimoji="1" lang="ja-JP" alt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Locked</a:t>
          </a:r>
          <a:r>
            <a:rPr kumimoji="1" lang="ja-JP" alt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Loop)</a:t>
          </a:r>
          <a:endParaRPr kumimoji="1" lang="ja-JP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0892" y="728120"/>
        <a:ext cx="5161278" cy="646696"/>
      </dsp:txXfrm>
    </dsp:sp>
    <dsp:sp modelId="{1518B431-96C8-439B-8153-83DEB87F3C6C}">
      <dsp:nvSpPr>
        <dsp:cNvPr id="0" name=""/>
        <dsp:cNvSpPr/>
      </dsp:nvSpPr>
      <dsp:spPr>
        <a:xfrm rot="5400000">
          <a:off x="-126127" y="1631729"/>
          <a:ext cx="840848" cy="588593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STEP3</a:t>
          </a:r>
          <a:endParaRPr kumimoji="1" lang="ja-JP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99899"/>
        <a:ext cx="588593" cy="252255"/>
      </dsp:txXfrm>
    </dsp:sp>
    <dsp:sp modelId="{4D9F6F0B-9158-49C6-8F4E-266BD07C71E9}">
      <dsp:nvSpPr>
        <dsp:cNvPr id="0" name=""/>
        <dsp:cNvSpPr/>
      </dsp:nvSpPr>
      <dsp:spPr>
        <a:xfrm rot="5400000">
          <a:off x="2893061" y="-802431"/>
          <a:ext cx="556941" cy="5165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and evaluation of simulation model of VSG Control</a:t>
          </a:r>
          <a:endParaRPr kumimoji="1" lang="ja-JP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8594" y="1502036"/>
        <a:ext cx="5165876" cy="556941"/>
      </dsp:txXfrm>
    </dsp:sp>
    <dsp:sp modelId="{06E3C2BF-3480-4605-9DE4-8ACAF9F7FE48}">
      <dsp:nvSpPr>
        <dsp:cNvPr id="0" name=""/>
        <dsp:cNvSpPr/>
      </dsp:nvSpPr>
      <dsp:spPr>
        <a:xfrm rot="5400000">
          <a:off x="-126127" y="2353944"/>
          <a:ext cx="840848" cy="588593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STEP4</a:t>
          </a:r>
          <a:endParaRPr kumimoji="1" lang="ja-JP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22114"/>
        <a:ext cx="588593" cy="252255"/>
      </dsp:txXfrm>
    </dsp:sp>
    <dsp:sp modelId="{59983CB9-9034-449D-B3BA-08703E52CC8D}">
      <dsp:nvSpPr>
        <dsp:cNvPr id="0" name=""/>
        <dsp:cNvSpPr/>
      </dsp:nvSpPr>
      <dsp:spPr>
        <a:xfrm rot="5400000">
          <a:off x="2898256" y="-81844"/>
          <a:ext cx="546551" cy="5165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Construction of control circuit of VSG Control for actual machine</a:t>
          </a:r>
          <a:endParaRPr kumimoji="1" lang="ja-JP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8594" y="2227818"/>
        <a:ext cx="5165876" cy="546551"/>
      </dsp:txXfrm>
    </dsp:sp>
    <dsp:sp modelId="{D8CD800F-AE77-4B05-83C3-86B107933C29}">
      <dsp:nvSpPr>
        <dsp:cNvPr id="0" name=""/>
        <dsp:cNvSpPr/>
      </dsp:nvSpPr>
      <dsp:spPr>
        <a:xfrm rot="5400000">
          <a:off x="-126127" y="3076159"/>
          <a:ext cx="840848" cy="588593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STEP5</a:t>
          </a:r>
          <a:endParaRPr kumimoji="1" lang="ja-JP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44329"/>
        <a:ext cx="588593" cy="252255"/>
      </dsp:txXfrm>
    </dsp:sp>
    <dsp:sp modelId="{66FA8A1E-6B51-4066-B191-2FC1CF739855}">
      <dsp:nvSpPr>
        <dsp:cNvPr id="0" name=""/>
        <dsp:cNvSpPr/>
      </dsp:nvSpPr>
      <dsp:spPr>
        <a:xfrm rot="5400000">
          <a:off x="2898256" y="640370"/>
          <a:ext cx="546551" cy="5165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altLang="ja-JP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Comparison and evaluation of actual machine results and simulation results</a:t>
          </a:r>
          <a:endParaRPr kumimoji="1" lang="ja-JP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88594" y="2950032"/>
        <a:ext cx="5165876" cy="5465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66C0B-0181-4DF9-B33A-6A69135805E7}">
      <dsp:nvSpPr>
        <dsp:cNvPr id="0" name=""/>
        <dsp:cNvSpPr/>
      </dsp:nvSpPr>
      <dsp:spPr>
        <a:xfrm>
          <a:off x="0" y="0"/>
          <a:ext cx="5698919" cy="46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dirty="0"/>
            <a:t>Simulation and experiment</a:t>
          </a:r>
          <a:endParaRPr kumimoji="1" lang="ja-JP" altLang="en-US" sz="2000" b="1" kern="1200" dirty="0"/>
        </a:p>
      </dsp:txBody>
      <dsp:txXfrm>
        <a:off x="13682" y="13682"/>
        <a:ext cx="5671555" cy="439789"/>
      </dsp:txXfrm>
    </dsp:sp>
    <dsp:sp modelId="{3FA5FD6E-8B67-4061-8117-0C2DCF774B47}">
      <dsp:nvSpPr>
        <dsp:cNvPr id="0" name=""/>
        <dsp:cNvSpPr/>
      </dsp:nvSpPr>
      <dsp:spPr>
        <a:xfrm>
          <a:off x="5904665" y="0"/>
          <a:ext cx="436183" cy="467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600" kern="1200"/>
        </a:p>
      </dsp:txBody>
      <dsp:txXfrm>
        <a:off x="5904665" y="93431"/>
        <a:ext cx="305328" cy="280291"/>
      </dsp:txXfrm>
    </dsp:sp>
    <dsp:sp modelId="{035E8624-30A8-4B6D-8D0C-6164ABAD2FDE}">
      <dsp:nvSpPr>
        <dsp:cNvPr id="0" name=""/>
        <dsp:cNvSpPr/>
      </dsp:nvSpPr>
      <dsp:spPr>
        <a:xfrm>
          <a:off x="6521906" y="0"/>
          <a:ext cx="2336880" cy="467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b="1" kern="1200" dirty="0"/>
            <a:t>Modularization</a:t>
          </a:r>
          <a:endParaRPr kumimoji="1" lang="ja-JP" altLang="en-US" sz="2000" b="1" kern="1200" dirty="0"/>
        </a:p>
      </dsp:txBody>
      <dsp:txXfrm>
        <a:off x="6535588" y="13682"/>
        <a:ext cx="2309516" cy="439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755F8-09F9-4D37-BF3C-D69BBC8A4DC0}" type="datetimeFigureOut">
              <a:rPr kumimoji="1" lang="ja-JP" altLang="en-US" smtClean="0"/>
              <a:t>2019/6/13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4F3BF-CA02-4DBE-A120-29FA70255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877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42887" y="2296541"/>
            <a:ext cx="8658226" cy="1217762"/>
          </a:xfrm>
        </p:spPr>
        <p:txBody>
          <a:bodyPr anchor="b"/>
          <a:lstStyle>
            <a:lvl1pPr algn="ctr">
              <a:defRPr lang="en-US" altLang="ja-JP" sz="3600" b="0" i="0" smtClean="0">
                <a:solidFill>
                  <a:schemeClr val="tx1"/>
                </a:solidFill>
                <a:effectLst/>
              </a:defRPr>
            </a:lvl1pPr>
          </a:lstStyle>
          <a:p>
            <a:br>
              <a:rPr kumimoji="1" lang="en-US" altLang="ja-JP" dirty="0"/>
            </a:br>
            <a:r>
              <a:rPr kumimoji="1" lang="ja-JP" altLang="en-US" dirty="0"/>
              <a:t>～</a:t>
            </a:r>
            <a:r>
              <a:rPr lang="en-US" altLang="ja-JP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 1st Regular Meeting</a:t>
            </a:r>
            <a:r>
              <a:rPr kumimoji="1" lang="ja-JP" altLang="en-US" dirty="0"/>
              <a:t>～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244340" y="4466063"/>
            <a:ext cx="4885636" cy="1763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dirty="0"/>
              <a:t>①名前（学年）</a:t>
            </a:r>
            <a:r>
              <a:rPr kumimoji="1" lang="en-US" altLang="ja-JP" dirty="0"/>
              <a:t>/NAME</a:t>
            </a:r>
            <a:r>
              <a:rPr kumimoji="1" lang="ja-JP" altLang="en-US" dirty="0"/>
              <a:t>（</a:t>
            </a:r>
            <a:r>
              <a:rPr kumimoji="1" lang="en-US" altLang="ja-JP" dirty="0"/>
              <a:t>grade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①名前（学年）</a:t>
            </a:r>
            <a:r>
              <a:rPr kumimoji="1" lang="en-US" altLang="ja-JP" dirty="0"/>
              <a:t>/NAME</a:t>
            </a:r>
            <a:r>
              <a:rPr kumimoji="1" lang="ja-JP" altLang="en-US" dirty="0"/>
              <a:t>（</a:t>
            </a:r>
            <a:r>
              <a:rPr kumimoji="1" lang="en-US" altLang="ja-JP" dirty="0"/>
              <a:t>grade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①名前（学年）</a:t>
            </a:r>
            <a:r>
              <a:rPr kumimoji="1" lang="en-US" altLang="ja-JP" dirty="0"/>
              <a:t>/NAME</a:t>
            </a:r>
            <a:r>
              <a:rPr kumimoji="1" lang="ja-JP" altLang="en-US" dirty="0"/>
              <a:t>（</a:t>
            </a:r>
            <a:r>
              <a:rPr kumimoji="1" lang="en-US" altLang="ja-JP" dirty="0"/>
              <a:t>grade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dirty="0"/>
              <a:t>①名前（学年）</a:t>
            </a:r>
            <a:r>
              <a:rPr kumimoji="1" lang="en-US" altLang="ja-JP" dirty="0"/>
              <a:t>/NAME</a:t>
            </a:r>
            <a:r>
              <a:rPr kumimoji="1" lang="ja-JP" altLang="en-US" dirty="0"/>
              <a:t>（</a:t>
            </a:r>
            <a:r>
              <a:rPr kumimoji="1" lang="en-US" altLang="ja-JP" dirty="0"/>
              <a:t>grade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963019" y="6484443"/>
            <a:ext cx="110066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0" y="6484444"/>
            <a:ext cx="4032242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altLang="ja-JP" dirty="0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12519" y="6484443"/>
            <a:ext cx="726017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フッター プレースホルダー 4"/>
          <p:cNvSpPr txBox="1">
            <a:spLocks/>
          </p:cNvSpPr>
          <p:nvPr userDrawn="1"/>
        </p:nvSpPr>
        <p:spPr>
          <a:xfrm>
            <a:off x="3911600" y="10386481"/>
            <a:ext cx="4538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フッター プレースホルダー 4"/>
          <p:cNvSpPr txBox="1">
            <a:spLocks/>
          </p:cNvSpPr>
          <p:nvPr userDrawn="1"/>
        </p:nvSpPr>
        <p:spPr>
          <a:xfrm>
            <a:off x="4911209" y="6492875"/>
            <a:ext cx="1960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chemeClr val="tx1"/>
                </a:solidFill>
                <a:latin typeface="Brush Script MT" panose="03060802040406070304" pitchFamily="66" charset="0"/>
              </a:rPr>
              <a:t>Power System Lab</a:t>
            </a:r>
            <a:endParaRPr lang="en-US" altLang="ja-JP" sz="14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030" name="Picture 6" descr="http://www.shibaura-it.ac.jp/educational_foundation/summary/r7u3rf0000002pvz-img/11010006_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63" y="6442335"/>
            <a:ext cx="381026" cy="4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/>
          <p:cNvSpPr/>
          <p:nvPr userDrawn="1"/>
        </p:nvSpPr>
        <p:spPr>
          <a:xfrm>
            <a:off x="-14024" y="6303504"/>
            <a:ext cx="9144000" cy="106977"/>
          </a:xfrm>
          <a:prstGeom prst="rect">
            <a:avLst/>
          </a:prstGeom>
          <a:solidFill>
            <a:srgbClr val="437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-7053"/>
            <a:ext cx="9144000" cy="816678"/>
          </a:xfrm>
          <a:prstGeom prst="rect">
            <a:avLst/>
          </a:prstGeom>
          <a:gradFill flip="none" rotWithShape="1">
            <a:gsLst>
              <a:gs pos="0">
                <a:srgbClr val="437B52">
                  <a:shade val="30000"/>
                  <a:satMod val="115000"/>
                </a:srgbClr>
              </a:gs>
              <a:gs pos="100000">
                <a:srgbClr val="437B52">
                  <a:shade val="100000"/>
                  <a:satMod val="115000"/>
                  <a:alpha val="86000"/>
                  <a:lumMod val="86000"/>
                  <a:lumOff val="1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32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63019" y="6484443"/>
            <a:ext cx="110066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0" y="6484444"/>
            <a:ext cx="4032242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altLang="ja-JP" dirty="0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12519" y="6484443"/>
            <a:ext cx="726017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6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63019" y="6484443"/>
            <a:ext cx="110066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0" y="6484444"/>
            <a:ext cx="4032242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altLang="ja-JP" dirty="0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12519" y="6484443"/>
            <a:ext cx="726017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-14024" y="306521"/>
            <a:ext cx="5976674" cy="519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63019" y="6484443"/>
            <a:ext cx="110066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0" y="6484444"/>
            <a:ext cx="4032242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altLang="ja-JP" dirty="0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12519" y="6484443"/>
            <a:ext cx="726017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フッター プレースホルダー 4"/>
          <p:cNvSpPr txBox="1">
            <a:spLocks/>
          </p:cNvSpPr>
          <p:nvPr userDrawn="1"/>
        </p:nvSpPr>
        <p:spPr>
          <a:xfrm>
            <a:off x="4911209" y="6492875"/>
            <a:ext cx="1960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chemeClr val="tx1"/>
                </a:solidFill>
                <a:latin typeface="Brush Script MT" panose="03060802040406070304" pitchFamily="66" charset="0"/>
              </a:rPr>
              <a:t>Power System Lab</a:t>
            </a:r>
            <a:endParaRPr lang="en-US" altLang="ja-JP" sz="14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1" name="Picture 6" descr="http://www.shibaura-it.ac.jp/educational_foundation/summary/r7u3rf0000002pvz-img/11010006_a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63" y="6442335"/>
            <a:ext cx="381026" cy="4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 userDrawn="1"/>
        </p:nvSpPr>
        <p:spPr>
          <a:xfrm>
            <a:off x="-14024" y="6311899"/>
            <a:ext cx="9144000" cy="106977"/>
          </a:xfrm>
          <a:prstGeom prst="rect">
            <a:avLst/>
          </a:prstGeom>
          <a:solidFill>
            <a:srgbClr val="437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0" y="-7053"/>
            <a:ext cx="9144000" cy="237243"/>
          </a:xfrm>
          <a:prstGeom prst="rect">
            <a:avLst/>
          </a:prstGeom>
          <a:gradFill flip="none" rotWithShape="1">
            <a:gsLst>
              <a:gs pos="0">
                <a:srgbClr val="437B52">
                  <a:shade val="30000"/>
                  <a:satMod val="115000"/>
                </a:srgbClr>
              </a:gs>
              <a:gs pos="100000">
                <a:srgbClr val="437B52">
                  <a:shade val="100000"/>
                  <a:satMod val="115000"/>
                  <a:alpha val="86000"/>
                  <a:lumMod val="86000"/>
                  <a:lumOff val="1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3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9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537030" y="299767"/>
            <a:ext cx="4554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</a:t>
            </a:r>
          </a:p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Dita:PD,  Jirada:D2,  Ozawa:M1,  Sato:M1,  Tonouchi:B4,  Hatano:B4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6387369" y="4390367"/>
            <a:ext cx="2651165" cy="1798575"/>
          </a:xfrm>
          <a:prstGeom prst="rect">
            <a:avLst/>
          </a:prstGeom>
          <a:solidFill>
            <a:srgbClr val="FFD03B">
              <a:alpha val="1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09057" y="838200"/>
            <a:ext cx="8929478" cy="3388103"/>
          </a:xfrm>
          <a:prstGeom prst="rect">
            <a:avLst/>
          </a:prstGeom>
          <a:solidFill>
            <a:srgbClr val="00B0F0">
              <a:alpha val="10000"/>
            </a:srgbClr>
          </a:solidFill>
          <a:ln w="38100">
            <a:solidFill>
              <a:srgbClr val="00B0F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11042" y="977977"/>
            <a:ext cx="573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  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Warning, Paris Agreement, FIT</a:t>
            </a:r>
            <a:r>
              <a: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System, etc.</a:t>
            </a:r>
          </a:p>
          <a:p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➣ 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amount introduced of Renewable Energy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下矢印 33"/>
          <p:cNvSpPr/>
          <p:nvPr/>
        </p:nvSpPr>
        <p:spPr>
          <a:xfrm>
            <a:off x="3776998" y="1731594"/>
            <a:ext cx="419449" cy="51557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5332" y="3708579"/>
            <a:ext cx="24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of installed capacity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Renewable Energy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65692" y="3442204"/>
            <a:ext cx="5029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Synchronous Generator Control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(VSG Control)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"/>
          <a:stretch/>
        </p:blipFill>
        <p:spPr>
          <a:xfrm>
            <a:off x="415032" y="1310652"/>
            <a:ext cx="2962569" cy="2460572"/>
          </a:xfrm>
          <a:prstGeom prst="rect">
            <a:avLst/>
          </a:prstGeom>
        </p:spPr>
      </p:pic>
      <p:sp>
        <p:nvSpPr>
          <p:cNvPr id="37" name="タイトル 1"/>
          <p:cNvSpPr>
            <a:spLocks noGrp="1"/>
          </p:cNvSpPr>
          <p:nvPr>
            <p:ph type="title"/>
          </p:nvPr>
        </p:nvSpPr>
        <p:spPr>
          <a:xfrm>
            <a:off x="10964" y="223406"/>
            <a:ext cx="4099563" cy="614794"/>
          </a:xfrm>
        </p:spPr>
        <p:txBody>
          <a:bodyPr/>
          <a:lstStyle/>
          <a:p>
            <a:r>
              <a:rPr lang="en-US" altLang="ja-JP" sz="2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Quality Group (QG)</a:t>
            </a:r>
            <a:endParaRPr lang="ja-JP" altLang="en-US" sz="280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45494" y="1728208"/>
            <a:ext cx="489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capacity of the inverter type distributed power generation exceeds the capacity of the main power generation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22832" y="2396115"/>
            <a:ext cx="5613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System is unstable by lack of Inertial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109057" y="4383213"/>
            <a:ext cx="6148054" cy="1805729"/>
          </a:xfrm>
          <a:prstGeom prst="rect">
            <a:avLst/>
          </a:prstGeom>
          <a:solidFill>
            <a:srgbClr val="00B050">
              <a:alpha val="10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337967" y="3055341"/>
            <a:ext cx="164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method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下矢印 48"/>
          <p:cNvSpPr/>
          <p:nvPr/>
        </p:nvSpPr>
        <p:spPr>
          <a:xfrm>
            <a:off x="5918518" y="2951441"/>
            <a:ext cx="419449" cy="51557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19798" y="4464892"/>
            <a:ext cx="198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VSG Control ?</a:t>
            </a:r>
            <a:endParaRPr kumimoji="1" lang="ja-JP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91272" y="4836735"/>
            <a:ext cx="22433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VSG Control gives pseudo Inertial Power to an inverter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prepare it the same characteristics as Rotary Synchronous Generator.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6557" y="799888"/>
            <a:ext cx="216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537030" y="317097"/>
            <a:ext cx="4501505" cy="4583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7292" y="4448898"/>
            <a:ext cx="3169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Inertial of Power System?</a:t>
            </a:r>
            <a:endParaRPr kumimoji="1" lang="ja-JP" alt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238007" y="4462906"/>
            <a:ext cx="1930150" cy="164923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57087" y="4486233"/>
            <a:ext cx="171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 Equation of Synchronous Generator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168035" y="4915994"/>
                <a:ext cx="2070094" cy="52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kumimoji="1" lang="en-US" altLang="ja-JP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ja-JP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035" y="4915994"/>
                <a:ext cx="2070094" cy="5245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4446726" y="5412881"/>
                <a:ext cx="16585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ja-JP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Inertial Constant[kW</a:t>
                </a:r>
                <a14:m>
                  <m:oMath xmlns:m="http://schemas.openxmlformats.org/officeDocument/2006/math">
                    <m:r>
                      <a:rPr kumimoji="1" lang="en-US" altLang="ja-JP" sz="1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1" lang="en-US" altLang="ja-JP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s]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1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ja-JP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Angle[rad]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ja-JP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kumimoji="1" lang="en-US" altLang="ja-JP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ja-JP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Mechanical Input[kW]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ja-JP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ja-JP" sz="1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Electrical Output[kW]</a:t>
                </a: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726" y="5412881"/>
                <a:ext cx="1658520" cy="707886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180602" y="4872644"/>
            <a:ext cx="4017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Frequency in Power System is determined by number of rotations of Synchronous Generator, while it changes by difference between Mechanical Input and Electrical Output.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Inertial(Rotor Weight) is large, the change of number of rotations becomes small.</a:t>
            </a:r>
            <a:r>
              <a:rPr lang="en-US" altLang="ja-JP" sz="1200" dirty="0"/>
              <a:t>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Inertial of Synchronous Generator is an important factor in stabilizing Power System.</a:t>
            </a:r>
            <a:endParaRPr lang="ja-JP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5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660" y="2096695"/>
            <a:ext cx="3150663" cy="3778486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 rot="10800000">
            <a:off x="101121" y="355372"/>
            <a:ext cx="8933271" cy="1705244"/>
          </a:xfrm>
          <a:prstGeom prst="rect">
            <a:avLst/>
          </a:prstGeom>
          <a:solidFill>
            <a:srgbClr val="00B0F0">
              <a:alpha val="1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80388" y="2117199"/>
            <a:ext cx="1916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【Research Plans】</a:t>
            </a:r>
          </a:p>
        </p:txBody>
      </p:sp>
      <p:graphicFrame>
        <p:nvGraphicFramePr>
          <p:cNvPr id="19" name="図表 18"/>
          <p:cNvGraphicFramePr/>
          <p:nvPr>
            <p:extLst>
              <p:ext uri="{D42A27DB-BD31-4B8C-83A1-F6EECF244321}">
                <p14:modId xmlns:p14="http://schemas.microsoft.com/office/powerpoint/2010/main" val="2220071804"/>
              </p:ext>
            </p:extLst>
          </p:nvPr>
        </p:nvGraphicFramePr>
        <p:xfrm>
          <a:off x="101123" y="2492920"/>
          <a:ext cx="5754470" cy="379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80389" y="1128576"/>
            <a:ext cx="26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【Research Purpose】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8564" y="1410056"/>
            <a:ext cx="7939043" cy="70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0389" y="1446134"/>
            <a:ext cx="867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experiment device of small capacity VSG Control Inverter in laboratory scale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grid introduction effect of VSG Control Inverter at grid load fluctuation 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0389" y="355372"/>
            <a:ext cx="26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【Research Theme】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7824" y="683047"/>
            <a:ext cx="660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Small Capacity VSG Control Inverter 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B4:Hatano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348900" y="5784168"/>
            <a:ext cx="1963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VSG Control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55593" y="6017593"/>
            <a:ext cx="300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: Research on parallel operation of Virtual Synchronous Generator Control Inverter (Osaka University, Yuko </a:t>
            </a:r>
            <a:r>
              <a:rPr kumimoji="1" lang="en-US" altLang="ja-JP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Hirase</a:t>
            </a:r>
            <a:r>
              <a:rPr kumimoji="1" lang="en-US" altLang="ja-JP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2016)</a:t>
            </a:r>
          </a:p>
        </p:txBody>
      </p:sp>
    </p:spTree>
    <p:extLst>
      <p:ext uri="{BB962C8B-B14F-4D97-AF65-F5344CB8AC3E}">
        <p14:creationId xmlns:p14="http://schemas.microsoft.com/office/powerpoint/2010/main" val="73908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5477" y="268354"/>
            <a:ext cx="8969915" cy="3450787"/>
          </a:xfrm>
          <a:prstGeom prst="rect">
            <a:avLst/>
          </a:prstGeom>
          <a:solidFill>
            <a:srgbClr val="00B0F0">
              <a:alpha val="1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415" y="268333"/>
            <a:ext cx="1763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【Background】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6178" y="671530"/>
            <a:ext cx="776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renewable energy and distributed power sources into the grid</a:t>
            </a:r>
            <a:endParaRPr lang="ja-JP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477" y="1387806"/>
            <a:ext cx="868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+mn-ea"/>
              </a:rPr>
              <a:t>Conventional transformers</a:t>
            </a:r>
            <a:r>
              <a:rPr lang="en-US" altLang="ja-JP" dirty="0"/>
              <a:t>  convert high voltage for long distance transportation into low voltage required by homes and businesses.</a:t>
            </a:r>
            <a:r>
              <a:rPr lang="en-US" altLang="ja-JP" dirty="0">
                <a:latin typeface="+mn-ea"/>
              </a:rPr>
              <a:t>(</a:t>
            </a:r>
            <a:r>
              <a:rPr lang="en-US" altLang="ja-JP" dirty="0">
                <a:solidFill>
                  <a:srgbClr val="00B0F0"/>
                </a:solidFill>
                <a:latin typeface="+mn-ea"/>
              </a:rPr>
              <a:t>Only one direction</a:t>
            </a:r>
            <a:r>
              <a:rPr lang="en-US" altLang="ja-JP" dirty="0">
                <a:latin typeface="+mn-ea"/>
              </a:rPr>
              <a:t>)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9706" y="2599129"/>
            <a:ext cx="3724381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New technologies </a:t>
            </a:r>
            <a:r>
              <a:rPr kumimoji="1" lang="en-US" altLang="ja-JP" dirty="0"/>
              <a:t>are required to allow multiple  number of inputs and bidirectional power flow.</a:t>
            </a:r>
          </a:p>
        </p:txBody>
      </p:sp>
      <p:sp>
        <p:nvSpPr>
          <p:cNvPr id="20" name="下矢印 19"/>
          <p:cNvSpPr/>
          <p:nvPr/>
        </p:nvSpPr>
        <p:spPr>
          <a:xfrm>
            <a:off x="1841637" y="2148737"/>
            <a:ext cx="524341" cy="34809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62" y="376004"/>
            <a:ext cx="1276289" cy="101180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0DAFAA0-47C5-4A37-B04B-6CD3D4508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4638160"/>
            <a:ext cx="7469746" cy="1581005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77372" y="4377834"/>
            <a:ext cx="724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SST is a power electronic device that can convert AC (or DC) to AC (or DC)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7371" y="4049653"/>
            <a:ext cx="918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 power</a:t>
            </a:r>
            <a:r>
              <a:rPr kumimoji="1" lang="ja-JP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interchange device is Solid State Transformer (SST) </a:t>
            </a:r>
            <a:endParaRPr kumimoji="1" lang="ja-JP" alt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7372" y="4114395"/>
            <a:ext cx="8961163" cy="211627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EF7B1E64-F731-488B-936A-65ADE64D9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3" r="771"/>
          <a:stretch/>
        </p:blipFill>
        <p:spPr>
          <a:xfrm>
            <a:off x="3868316" y="2137220"/>
            <a:ext cx="5058076" cy="1527893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4719774" y="3753490"/>
            <a:ext cx="3716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grid 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</a:t>
            </a:r>
            <a:r>
              <a:rPr kumimoji="1" lang="en-US" altLang="ja-JP" sz="1600" dirty="0"/>
              <a:t>bidirectional power flow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右矢印 10"/>
          <p:cNvSpPr/>
          <p:nvPr/>
        </p:nvSpPr>
        <p:spPr>
          <a:xfrm rot="16200000">
            <a:off x="4499695" y="3736316"/>
            <a:ext cx="220621" cy="2961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874287" y="4842048"/>
            <a:ext cx="2315910" cy="1179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28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  </a:t>
            </a:r>
            <a:fld id="{7905BC35-0B63-4E03-BB73-917830BB638E}" type="datetime1">
              <a:rPr lang="ja-JP" altLang="en-US" smtClean="0"/>
              <a:t>2019/6/13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altLang="ja-JP">
                <a:solidFill>
                  <a:schemeClr val="tx1"/>
                </a:solidFill>
              </a:rPr>
              <a:t>SHIBAURA INSTITUTE OF TECHNOLOGY</a:t>
            </a:r>
            <a:endParaRPr lang="en-US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FE230344-235A-4810-BF61-046EA7879D38}"/>
              </a:ext>
            </a:extLst>
          </p:cNvPr>
          <p:cNvGraphicFramePr>
            <a:graphicFrameLocks noGrp="1"/>
          </p:cNvGraphicFramePr>
          <p:nvPr/>
        </p:nvGraphicFramePr>
        <p:xfrm>
          <a:off x="63321" y="710440"/>
          <a:ext cx="9031446" cy="15621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97523">
                  <a:extLst>
                    <a:ext uri="{9D8B030D-6E8A-4147-A177-3AD203B41FA5}">
                      <a16:colId xmlns:a16="http://schemas.microsoft.com/office/drawing/2014/main" val="2189236438"/>
                    </a:ext>
                  </a:extLst>
                </a:gridCol>
                <a:gridCol w="3047850">
                  <a:extLst>
                    <a:ext uri="{9D8B030D-6E8A-4147-A177-3AD203B41FA5}">
                      <a16:colId xmlns:a16="http://schemas.microsoft.com/office/drawing/2014/main" val="38269580"/>
                    </a:ext>
                  </a:extLst>
                </a:gridCol>
                <a:gridCol w="3286073">
                  <a:extLst>
                    <a:ext uri="{9D8B030D-6E8A-4147-A177-3AD203B41FA5}">
                      <a16:colId xmlns:a16="http://schemas.microsoft.com/office/drawing/2014/main" val="784389286"/>
                    </a:ext>
                  </a:extLst>
                </a:gridCol>
              </a:tblGrid>
              <a:tr h="28929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</a:t>
                      </a:r>
                      <a:r>
                        <a:rPr kumimoji="1"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Transformer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</a:t>
                      </a:r>
                      <a:r>
                        <a:rPr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r>
                        <a:rPr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Transformer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5278664"/>
                  </a:ext>
                </a:extLst>
              </a:tr>
              <a:tr h="2636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r>
                        <a:rPr kumimoji="1"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input - output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6256159"/>
                  </a:ext>
                </a:extLst>
              </a:tr>
              <a:tr h="2636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Voltage ratio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Fixed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Flexible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9639793"/>
                  </a:ext>
                </a:extLst>
              </a:tr>
              <a:tr h="2636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Input - Output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  <a:r>
                        <a:rPr kumimoji="1" lang="ja-JP" alt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9977664"/>
                  </a:ext>
                </a:extLst>
              </a:tr>
              <a:tr h="2636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kumimoji="1" lang="ja-JP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Up-to-99.5</a:t>
                      </a:r>
                      <a:r>
                        <a:rPr kumimoji="1"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Up-to-98.7</a:t>
                      </a:r>
                      <a:r>
                        <a:rPr kumimoji="1" lang="ja-JP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0705954"/>
                  </a:ext>
                </a:extLst>
              </a:tr>
            </a:tbl>
          </a:graphicData>
        </a:graphic>
      </p:graphicFrame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294171-43C2-4F87-922B-9304CCDD259A}"/>
              </a:ext>
            </a:extLst>
          </p:cNvPr>
          <p:cNvSpPr/>
          <p:nvPr/>
        </p:nvSpPr>
        <p:spPr>
          <a:xfrm>
            <a:off x="105561" y="273573"/>
            <a:ext cx="1854034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SST 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0168A4A-8121-4573-A936-C38374E104F1}"/>
              </a:ext>
            </a:extLst>
          </p:cNvPr>
          <p:cNvSpPr/>
          <p:nvPr/>
        </p:nvSpPr>
        <p:spPr>
          <a:xfrm>
            <a:off x="200572" y="3753188"/>
            <a:ext cx="1624802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ja-JP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Research Plans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サブタイトル 7"/>
          <p:cNvSpPr txBox="1">
            <a:spLocks/>
          </p:cNvSpPr>
          <p:nvPr/>
        </p:nvSpPr>
        <p:spPr>
          <a:xfrm>
            <a:off x="105561" y="2346624"/>
            <a:ext cx="8951102" cy="1229264"/>
          </a:xfrm>
          <a:prstGeom prst="rect">
            <a:avLst/>
          </a:prstGeom>
          <a:solidFill>
            <a:srgbClr val="FF0000">
              <a:alpha val="15000"/>
            </a:srgbClr>
          </a:solidFill>
          <a:ln w="254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600" dirty="0">
              <a:solidFill>
                <a:srgbClr val="7030A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0572" y="2401001"/>
            <a:ext cx="223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【Research theme】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-35242" y="2808691"/>
            <a:ext cx="9176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 the control method to produce SST and verify its effectiveness</a:t>
            </a:r>
            <a:endParaRPr lang="ja-JP" altLang="en-US" sz="20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9CC9DBD-96E7-4B8D-AC67-575A23DB0A13}"/>
              </a:ext>
            </a:extLst>
          </p:cNvPr>
          <p:cNvSpPr txBox="1"/>
          <p:nvPr/>
        </p:nvSpPr>
        <p:spPr>
          <a:xfrm>
            <a:off x="7443402" y="3199807"/>
            <a:ext cx="163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B4:Tonouchi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kumimoji="1" lang="ja-JP" altLang="en-US" dirty="0"/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04948D5D-F9C4-4B1B-B62C-4B246D4858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49212"/>
              </p:ext>
            </p:extLst>
          </p:nvPr>
        </p:nvGraphicFramePr>
        <p:xfrm>
          <a:off x="130232" y="4237947"/>
          <a:ext cx="8908303" cy="46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30233" y="4858767"/>
            <a:ext cx="5799300" cy="13788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Bidirectional power flow(DC-DC converter)</a:t>
            </a: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output voltage follows the desired value(AC-DC converter)</a:t>
            </a:r>
          </a:p>
          <a:p>
            <a:pPr marL="285750" lvl="0" indent="-2857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output voltage follows the desired value(DC-AC converter)</a:t>
            </a:r>
          </a:p>
          <a:p>
            <a:pPr marL="171450" lvl="0" indent="-1714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Voltage THD &lt; 5%</a:t>
            </a:r>
          </a:p>
          <a:p>
            <a:pPr marL="171450" indent="-1714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Control power factor to 1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6341207" y="4836158"/>
            <a:ext cx="2654636" cy="13788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defTabSz="914400">
              <a:buFont typeface="Wingdings" panose="05000000000000000000" pitchFamily="2" charset="2"/>
              <a:buChar char="ü"/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connected mode </a:t>
            </a:r>
          </a:p>
          <a:p>
            <a:pPr marL="171450" lvl="0" indent="-171450" defTabSz="914400">
              <a:buFont typeface="Wingdings" panose="05000000000000000000" pitchFamily="2" charset="2"/>
              <a:buChar char="ü"/>
              <a:defRPr/>
            </a:pPr>
            <a:r>
              <a:rPr kumimoji="1" lang="ja-JP" alt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Islanding mode</a:t>
            </a:r>
          </a:p>
        </p:txBody>
      </p:sp>
    </p:spTree>
    <p:extLst>
      <p:ext uri="{BB962C8B-B14F-4D97-AF65-F5344CB8AC3E}">
        <p14:creationId xmlns:p14="http://schemas.microsoft.com/office/powerpoint/2010/main" val="2656063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5873</TotalTime>
  <Words>598</Words>
  <Application>Microsoft Office PowerPoint</Application>
  <PresentationFormat>画面に合わせる (4:3)</PresentationFormat>
  <Paragraphs>90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5" baseType="lpstr">
      <vt:lpstr>ＭＳ Ｐゴシック</vt:lpstr>
      <vt:lpstr>游ゴシック</vt:lpstr>
      <vt:lpstr>arial</vt:lpstr>
      <vt:lpstr>arial</vt:lpstr>
      <vt:lpstr>Brush Script MT</vt:lpstr>
      <vt:lpstr>Calibri</vt:lpstr>
      <vt:lpstr>Calibri Light</vt:lpstr>
      <vt:lpstr>Cambria Math</vt:lpstr>
      <vt:lpstr>Times New Roman</vt:lpstr>
      <vt:lpstr>Wingdings</vt:lpstr>
      <vt:lpstr>Office テーマ</vt:lpstr>
      <vt:lpstr>Power Quality Group (QG)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Hydro Generation Group First Regular Meeting</dc:title>
  <dc:creator>admin</dc:creator>
  <cp:lastModifiedBy>さやか 登内</cp:lastModifiedBy>
  <cp:revision>265</cp:revision>
  <dcterms:created xsi:type="dcterms:W3CDTF">2017-04-26T06:47:44Z</dcterms:created>
  <dcterms:modified xsi:type="dcterms:W3CDTF">2019-06-13T12:57:59Z</dcterms:modified>
</cp:coreProperties>
</file>