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100" d="100"/>
          <a:sy n="100" d="100"/>
        </p:scale>
        <p:origin x="1340" y="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DC078D-F378-4CBD-B7B0-614B8CC0376D}" type="doc">
      <dgm:prSet loTypeId="urn:microsoft.com/office/officeart/2005/8/layout/chevron2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883753E8-6807-4E4F-A7B9-1DE9B5E68737}">
      <dgm:prSet phldrT="[テキスト]" custT="1"/>
      <dgm:spPr>
        <a:xfrm rot="5400000">
          <a:off x="2808813" y="-1830412"/>
          <a:ext cx="614825" cy="5327208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-1225557"/>
              <a:satOff val="-1705"/>
              <a:lumOff val="-654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kumimoji="1" lang="en-US" altLang="en-US" sz="2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游ゴシック" panose="020B0400000000000000" pitchFamily="50" charset="-128"/>
              <a:cs typeface="+mn-cs"/>
            </a:rPr>
            <a:t>Create panel design of IM-SG set</a:t>
          </a:r>
          <a:endParaRPr lang="ja-JP" altLang="en-US" sz="20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游ゴシック" panose="020B0400000000000000" pitchFamily="50" charset="-128"/>
            <a:cs typeface="+mn-cs"/>
          </a:endParaRPr>
        </a:p>
      </dgm:t>
    </dgm:pt>
    <dgm:pt modelId="{60BA1E3B-6F89-4A6F-98AA-5B397BD0D733}" type="parTrans" cxnId="{908BA6D4-F05F-4B6B-93C3-C413773196B4}">
      <dgm:prSet/>
      <dgm:spPr/>
      <dgm:t>
        <a:bodyPr/>
        <a:lstStyle/>
        <a:p>
          <a:endParaRPr lang="ja-JP" altLang="en-US"/>
        </a:p>
      </dgm:t>
    </dgm:pt>
    <dgm:pt modelId="{94301C9C-3B6D-4DF4-8D3F-3AAA7CEAE9B7}" type="sibTrans" cxnId="{908BA6D4-F05F-4B6B-93C3-C413773196B4}">
      <dgm:prSet/>
      <dgm:spPr/>
      <dgm:t>
        <a:bodyPr/>
        <a:lstStyle/>
        <a:p>
          <a:endParaRPr lang="ja-JP" altLang="en-US"/>
        </a:p>
      </dgm:t>
    </dgm:pt>
    <dgm:pt modelId="{4675E910-B710-43FB-8242-A4EF0FBE0C34}">
      <dgm:prSet phldrT="[テキスト]" custT="1"/>
      <dgm:spPr>
        <a:xfrm rot="5400000">
          <a:off x="2897489" y="-1361714"/>
          <a:ext cx="437473" cy="5327208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-2451115"/>
              <a:satOff val="-3409"/>
              <a:lumOff val="-1307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kumimoji="1" lang="en-US" altLang="en-US" sz="2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游ゴシック" panose="020B0400000000000000" pitchFamily="50" charset="-128"/>
              <a:cs typeface="+mn-cs"/>
            </a:rPr>
            <a:t>Assembly of IM-SG set</a:t>
          </a:r>
          <a:endParaRPr lang="ja-JP" altLang="en-US" sz="20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游ゴシック" panose="020B0400000000000000" pitchFamily="50" charset="-128"/>
            <a:cs typeface="+mn-cs"/>
          </a:endParaRPr>
        </a:p>
      </dgm:t>
    </dgm:pt>
    <dgm:pt modelId="{72F2F423-4197-439A-94E1-4DBD385B7E8A}" type="parTrans" cxnId="{52657419-65A3-4700-A86D-82BBA5A1F8B0}">
      <dgm:prSet/>
      <dgm:spPr/>
      <dgm:t>
        <a:bodyPr/>
        <a:lstStyle/>
        <a:p>
          <a:endParaRPr lang="ja-JP" altLang="en-US"/>
        </a:p>
      </dgm:t>
    </dgm:pt>
    <dgm:pt modelId="{F1B49C71-BF2D-4D5D-BF6D-7D558C686EA9}" type="sibTrans" cxnId="{52657419-65A3-4700-A86D-82BBA5A1F8B0}">
      <dgm:prSet/>
      <dgm:spPr/>
      <dgm:t>
        <a:bodyPr/>
        <a:lstStyle/>
        <a:p>
          <a:endParaRPr lang="ja-JP" altLang="en-US"/>
        </a:p>
      </dgm:t>
    </dgm:pt>
    <dgm:pt modelId="{17AE2FF7-360B-4AD5-9773-A4DD56CB356B}">
      <dgm:prSet custT="1"/>
      <dgm:spPr>
        <a:xfrm rot="5400000">
          <a:off x="2897489" y="-924866"/>
          <a:ext cx="437473" cy="5327208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-3676672"/>
              <a:satOff val="-5114"/>
              <a:lumOff val="-1961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kumimoji="1" lang="en-US" altLang="en-US" sz="2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游ゴシック" panose="020B0400000000000000" pitchFamily="50" charset="-128"/>
              <a:cs typeface="+mn-cs"/>
            </a:rPr>
            <a:t>Operation check of IM-SG set</a:t>
          </a:r>
          <a:endParaRPr kumimoji="1" lang="ja-JP" altLang="en-US" sz="20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游ゴシック" panose="020B0400000000000000" pitchFamily="50" charset="-128"/>
            <a:cs typeface="+mn-cs"/>
          </a:endParaRPr>
        </a:p>
      </dgm:t>
    </dgm:pt>
    <dgm:pt modelId="{8CA4B085-2DC2-4B18-90C6-1D34BEA69052}" type="parTrans" cxnId="{30460383-D4AF-4B24-9BE3-7F92AD95DB57}">
      <dgm:prSet/>
      <dgm:spPr/>
      <dgm:t>
        <a:bodyPr/>
        <a:lstStyle/>
        <a:p>
          <a:endParaRPr kumimoji="1" lang="ja-JP" altLang="en-US"/>
        </a:p>
      </dgm:t>
    </dgm:pt>
    <dgm:pt modelId="{0512CC7F-6487-40A4-A32F-06BFE5AE07A5}" type="sibTrans" cxnId="{30460383-D4AF-4B24-9BE3-7F92AD95DB57}">
      <dgm:prSet/>
      <dgm:spPr/>
      <dgm:t>
        <a:bodyPr/>
        <a:lstStyle/>
        <a:p>
          <a:endParaRPr kumimoji="1" lang="ja-JP" altLang="en-US"/>
        </a:p>
      </dgm:t>
    </dgm:pt>
    <dgm:pt modelId="{D757DC08-B551-4280-A9FF-9CF5E83956BE}">
      <dgm:prSet custT="1"/>
      <dgm:spPr>
        <a:xfrm rot="5400000">
          <a:off x="2897489" y="-488019"/>
          <a:ext cx="437473" cy="5327208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-4902230"/>
              <a:satOff val="-6819"/>
              <a:lumOff val="-2615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kumimoji="1" lang="en-US" altLang="ja-JP" sz="2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Confirmation about GOV control</a:t>
          </a:r>
          <a:endParaRPr lang="en-US" sz="20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3FDFC351-36DA-4156-94E5-E49CAEB5318C}" type="parTrans" cxnId="{4AB0A715-6B33-4E1C-BBE1-A554317F0AA6}">
      <dgm:prSet/>
      <dgm:spPr/>
      <dgm:t>
        <a:bodyPr/>
        <a:lstStyle/>
        <a:p>
          <a:endParaRPr kumimoji="1" lang="ja-JP" altLang="en-US"/>
        </a:p>
      </dgm:t>
    </dgm:pt>
    <dgm:pt modelId="{B9218673-C2F8-41FC-95B5-DD2C6AF15967}" type="sibTrans" cxnId="{4AB0A715-6B33-4E1C-BBE1-A554317F0AA6}">
      <dgm:prSet/>
      <dgm:spPr/>
      <dgm:t>
        <a:bodyPr/>
        <a:lstStyle/>
        <a:p>
          <a:endParaRPr kumimoji="1" lang="ja-JP" altLang="en-US"/>
        </a:p>
      </dgm:t>
    </dgm:pt>
    <dgm:pt modelId="{FD0B9A72-0FC1-44CE-8ADD-67973622C8DD}">
      <dgm:prSet custT="1"/>
      <dgm:spPr>
        <a:xfrm rot="5400000">
          <a:off x="2852902" y="430861"/>
          <a:ext cx="526648" cy="5327208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-7353344"/>
              <a:satOff val="-10228"/>
              <a:lumOff val="-3922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kumimoji="1" lang="en-US" altLang="ja-JP" sz="2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Operation check with inverter, IM-SG set and controller</a:t>
          </a:r>
          <a:endParaRPr lang="en-US" sz="20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96DB57C8-A00D-423A-8554-4440F2C54C32}" type="parTrans" cxnId="{FE28C9AB-2824-4D6E-9BE8-873BBBBF3CCD}">
      <dgm:prSet/>
      <dgm:spPr/>
      <dgm:t>
        <a:bodyPr/>
        <a:lstStyle/>
        <a:p>
          <a:endParaRPr kumimoji="1" lang="ja-JP" altLang="en-US"/>
        </a:p>
      </dgm:t>
    </dgm:pt>
    <dgm:pt modelId="{64F530EA-514D-45EA-85B1-702AB7774972}" type="sibTrans" cxnId="{FE28C9AB-2824-4D6E-9BE8-873BBBBF3CCD}">
      <dgm:prSet/>
      <dgm:spPr/>
      <dgm:t>
        <a:bodyPr/>
        <a:lstStyle/>
        <a:p>
          <a:endParaRPr kumimoji="1" lang="ja-JP" altLang="en-US"/>
        </a:p>
      </dgm:t>
    </dgm:pt>
    <dgm:pt modelId="{BF8CE0BE-79EC-4EC8-8E41-A82F09558A33}">
      <dgm:prSet custT="1"/>
      <dgm:spPr>
        <a:xfrm rot="5400000">
          <a:off x="2897489" y="-51171"/>
          <a:ext cx="437473" cy="5327208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-6127787"/>
              <a:satOff val="-8523"/>
              <a:lumOff val="-3268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kumimoji="1" lang="en-US" altLang="ja-JP" sz="2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Examination of AVR control</a:t>
          </a:r>
          <a:endParaRPr lang="en-US" sz="20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E8ACDAD2-21D2-4211-9909-2A22CA19D05D}" type="sibTrans" cxnId="{B1FC423F-D184-469D-AB9B-D6B881AC7FD9}">
      <dgm:prSet/>
      <dgm:spPr/>
      <dgm:t>
        <a:bodyPr/>
        <a:lstStyle/>
        <a:p>
          <a:endParaRPr kumimoji="1" lang="ja-JP" altLang="en-US"/>
        </a:p>
      </dgm:t>
    </dgm:pt>
    <dgm:pt modelId="{9CAEA282-A2C4-46C3-AC48-288F1157B1E5}" type="parTrans" cxnId="{B1FC423F-D184-469D-AB9B-D6B881AC7FD9}">
      <dgm:prSet/>
      <dgm:spPr/>
      <dgm:t>
        <a:bodyPr/>
        <a:lstStyle/>
        <a:p>
          <a:endParaRPr kumimoji="1" lang="ja-JP" altLang="en-US"/>
        </a:p>
      </dgm:t>
    </dgm:pt>
    <dgm:pt modelId="{3EE85843-3607-4777-BF0C-FA777A8C3DD5}">
      <dgm:prSet/>
      <dgm:spPr>
        <a:xfrm rot="5400000">
          <a:off x="-152245" y="2931161"/>
          <a:ext cx="757113" cy="452622"/>
        </a:xfrm>
        <a:prstGeom prst="chevron">
          <a:avLst/>
        </a:prstGeom>
        <a:solidFill>
          <a:srgbClr val="4472C4">
            <a:hueOff val="-7353344"/>
            <a:satOff val="-10228"/>
            <a:lumOff val="-3922"/>
            <a:alphaOff val="0"/>
          </a:srgbClr>
        </a:solidFill>
        <a:ln w="12700" cap="flat" cmpd="sng" algn="ctr">
          <a:solidFill>
            <a:srgbClr val="4472C4">
              <a:hueOff val="-7353344"/>
              <a:satOff val="-10228"/>
              <a:lumOff val="-3922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kumimoji="1" lang="en-US" altLang="ja-JP" dirty="0">
              <a:solidFill>
                <a:sysClr val="window" lastClr="FFFFFF"/>
              </a:solidFill>
              <a:latin typeface="Calibri" panose="020F0502020204030204"/>
              <a:ea typeface="游ゴシック" panose="020B0400000000000000" pitchFamily="50" charset="-128"/>
              <a:cs typeface="+mn-cs"/>
            </a:rPr>
            <a:t>Step7</a:t>
          </a:r>
          <a:endParaRPr kumimoji="1" lang="ja-JP" altLang="en-US" dirty="0">
            <a:solidFill>
              <a:sysClr val="window" lastClr="FFFFFF"/>
            </a:solidFill>
            <a:latin typeface="Calibri" panose="020F0502020204030204"/>
            <a:ea typeface="游ゴシック" panose="020B0400000000000000" pitchFamily="50" charset="-128"/>
            <a:cs typeface="+mn-cs"/>
          </a:endParaRPr>
        </a:p>
      </dgm:t>
    </dgm:pt>
    <dgm:pt modelId="{D5BEFDDD-7509-4F81-853E-9771F31A5FAC}" type="sibTrans" cxnId="{F44E52D2-38AB-40E5-8A9D-D2954DAF096B}">
      <dgm:prSet/>
      <dgm:spPr/>
      <dgm:t>
        <a:bodyPr/>
        <a:lstStyle/>
        <a:p>
          <a:endParaRPr lang="en-US"/>
        </a:p>
      </dgm:t>
    </dgm:pt>
    <dgm:pt modelId="{457E2B00-668F-45AF-8D05-4CCDB8F3BD55}" type="parTrans" cxnId="{F44E52D2-38AB-40E5-8A9D-D2954DAF096B}">
      <dgm:prSet/>
      <dgm:spPr/>
      <dgm:t>
        <a:bodyPr/>
        <a:lstStyle/>
        <a:p>
          <a:endParaRPr lang="en-US"/>
        </a:p>
      </dgm:t>
    </dgm:pt>
    <dgm:pt modelId="{004A1222-FB8E-4041-8D87-71A43781FB21}">
      <dgm:prSet/>
      <dgm:spPr>
        <a:xfrm rot="5400000">
          <a:off x="-107060" y="2447730"/>
          <a:ext cx="666743" cy="452622"/>
        </a:xfrm>
        <a:prstGeom prst="chevron">
          <a:avLst/>
        </a:prstGeom>
        <a:solidFill>
          <a:srgbClr val="4472C4">
            <a:hueOff val="-6127787"/>
            <a:satOff val="-8523"/>
            <a:lumOff val="-3268"/>
            <a:alphaOff val="0"/>
          </a:srgbClr>
        </a:solidFill>
        <a:ln w="12700" cap="flat" cmpd="sng" algn="ctr">
          <a:solidFill>
            <a:srgbClr val="4472C4">
              <a:hueOff val="-6127787"/>
              <a:satOff val="-8523"/>
              <a:lumOff val="-3268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kumimoji="1" lang="en-US" altLang="ja-JP" dirty="0">
              <a:solidFill>
                <a:sysClr val="window" lastClr="FFFFFF"/>
              </a:solidFill>
              <a:latin typeface="Calibri" panose="020F0502020204030204"/>
              <a:ea typeface="游ゴシック" panose="020B0400000000000000" pitchFamily="50" charset="-128"/>
              <a:cs typeface="+mn-cs"/>
            </a:rPr>
            <a:t>Step6</a:t>
          </a:r>
          <a:endParaRPr kumimoji="1" lang="ja-JP" altLang="en-US" dirty="0">
            <a:solidFill>
              <a:sysClr val="window" lastClr="FFFFFF"/>
            </a:solidFill>
            <a:latin typeface="Calibri" panose="020F0502020204030204"/>
            <a:ea typeface="游ゴシック" panose="020B0400000000000000" pitchFamily="50" charset="-128"/>
            <a:cs typeface="+mn-cs"/>
          </a:endParaRPr>
        </a:p>
      </dgm:t>
    </dgm:pt>
    <dgm:pt modelId="{13A33707-6D20-4B99-86EF-68B152C1D4CE}" type="sibTrans" cxnId="{2F2E6E06-857B-4EA7-8889-254357AC5EC8}">
      <dgm:prSet/>
      <dgm:spPr/>
      <dgm:t>
        <a:bodyPr/>
        <a:lstStyle/>
        <a:p>
          <a:endParaRPr lang="en-US"/>
        </a:p>
      </dgm:t>
    </dgm:pt>
    <dgm:pt modelId="{2C53AA59-0F06-4001-86EC-92429D166329}" type="parTrans" cxnId="{2F2E6E06-857B-4EA7-8889-254357AC5EC8}">
      <dgm:prSet/>
      <dgm:spPr/>
      <dgm:t>
        <a:bodyPr/>
        <a:lstStyle/>
        <a:p>
          <a:endParaRPr lang="en-US"/>
        </a:p>
      </dgm:t>
    </dgm:pt>
    <dgm:pt modelId="{EA87894A-6769-4534-9ECA-EDD9435347B9}">
      <dgm:prSet/>
      <dgm:spPr>
        <a:xfrm rot="5400000">
          <a:off x="-107060" y="2009477"/>
          <a:ext cx="666743" cy="452622"/>
        </a:xfrm>
        <a:prstGeom prst="chevron">
          <a:avLst/>
        </a:prstGeom>
        <a:solidFill>
          <a:srgbClr val="4472C4">
            <a:hueOff val="-4902230"/>
            <a:satOff val="-6819"/>
            <a:lumOff val="-2615"/>
            <a:alphaOff val="0"/>
          </a:srgbClr>
        </a:solidFill>
        <a:ln w="12700" cap="flat" cmpd="sng" algn="ctr">
          <a:solidFill>
            <a:srgbClr val="4472C4">
              <a:hueOff val="-4902230"/>
              <a:satOff val="-6819"/>
              <a:lumOff val="-2615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kumimoji="1" lang="en-US" altLang="ja-JP" dirty="0">
              <a:solidFill>
                <a:sysClr val="window" lastClr="FFFFFF"/>
              </a:solidFill>
              <a:latin typeface="Calibri" panose="020F0502020204030204"/>
              <a:ea typeface="游ゴシック" panose="020B0400000000000000" pitchFamily="50" charset="-128"/>
              <a:cs typeface="+mn-cs"/>
            </a:rPr>
            <a:t>Step5</a:t>
          </a:r>
          <a:endParaRPr kumimoji="1" lang="ja-JP" altLang="en-US" dirty="0">
            <a:solidFill>
              <a:sysClr val="window" lastClr="FFFFFF"/>
            </a:solidFill>
            <a:latin typeface="Calibri" panose="020F0502020204030204"/>
            <a:ea typeface="游ゴシック" panose="020B0400000000000000" pitchFamily="50" charset="-128"/>
            <a:cs typeface="+mn-cs"/>
          </a:endParaRPr>
        </a:p>
      </dgm:t>
    </dgm:pt>
    <dgm:pt modelId="{6DCB30B3-3E06-4F71-9507-47EDAC0E88E2}" type="sibTrans" cxnId="{58CAEA5E-D407-469A-8DCD-AB65E2260D0B}">
      <dgm:prSet/>
      <dgm:spPr/>
      <dgm:t>
        <a:bodyPr/>
        <a:lstStyle/>
        <a:p>
          <a:endParaRPr lang="en-US"/>
        </a:p>
      </dgm:t>
    </dgm:pt>
    <dgm:pt modelId="{C0DCCE16-DB3A-4F3B-AC26-9232E13A62A7}" type="parTrans" cxnId="{58CAEA5E-D407-469A-8DCD-AB65E2260D0B}">
      <dgm:prSet/>
      <dgm:spPr/>
      <dgm:t>
        <a:bodyPr/>
        <a:lstStyle/>
        <a:p>
          <a:endParaRPr lang="en-US"/>
        </a:p>
      </dgm:t>
    </dgm:pt>
    <dgm:pt modelId="{9CF4D431-87E2-497D-A823-C67E9319E3D3}">
      <dgm:prSet/>
      <dgm:spPr>
        <a:xfrm rot="5400000">
          <a:off x="-107060" y="1571231"/>
          <a:ext cx="666743" cy="452622"/>
        </a:xfrm>
        <a:prstGeom prst="chevron">
          <a:avLst/>
        </a:prstGeom>
        <a:solidFill>
          <a:srgbClr val="4472C4">
            <a:hueOff val="-3676672"/>
            <a:satOff val="-5114"/>
            <a:lumOff val="-1961"/>
            <a:alphaOff val="0"/>
          </a:srgbClr>
        </a:solidFill>
        <a:ln w="12700" cap="flat" cmpd="sng" algn="ctr">
          <a:solidFill>
            <a:srgbClr val="4472C4">
              <a:hueOff val="-3676672"/>
              <a:satOff val="-5114"/>
              <a:lumOff val="-1961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kumimoji="1" lang="en-US" altLang="ja-JP" dirty="0">
              <a:solidFill>
                <a:sysClr val="window" lastClr="FFFFFF"/>
              </a:solidFill>
              <a:latin typeface="Calibri" panose="020F0502020204030204"/>
              <a:ea typeface="游ゴシック" panose="020B0400000000000000" pitchFamily="50" charset="-128"/>
              <a:cs typeface="+mn-cs"/>
            </a:rPr>
            <a:t>Step4</a:t>
          </a:r>
          <a:endParaRPr kumimoji="1" lang="ja-JP" altLang="en-US" dirty="0">
            <a:solidFill>
              <a:sysClr val="window" lastClr="FFFFFF"/>
            </a:solidFill>
            <a:latin typeface="Calibri" panose="020F0502020204030204"/>
            <a:ea typeface="游ゴシック" panose="020B0400000000000000" pitchFamily="50" charset="-128"/>
            <a:cs typeface="+mn-cs"/>
          </a:endParaRPr>
        </a:p>
      </dgm:t>
    </dgm:pt>
    <dgm:pt modelId="{4AB584B6-7C64-4101-ADD8-9150BA1EE0B0}" type="sibTrans" cxnId="{9D79DDF0-5EE7-4EF1-9600-8089D4CC8F77}">
      <dgm:prSet/>
      <dgm:spPr/>
      <dgm:t>
        <a:bodyPr/>
        <a:lstStyle/>
        <a:p>
          <a:endParaRPr kumimoji="1" lang="ja-JP" altLang="en-US"/>
        </a:p>
      </dgm:t>
    </dgm:pt>
    <dgm:pt modelId="{99A7ADE2-4129-4209-A1E7-9911BD3FAA5F}" type="parTrans" cxnId="{9D79DDF0-5EE7-4EF1-9600-8089D4CC8F77}">
      <dgm:prSet/>
      <dgm:spPr/>
      <dgm:t>
        <a:bodyPr/>
        <a:lstStyle/>
        <a:p>
          <a:endParaRPr kumimoji="1" lang="ja-JP" altLang="en-US"/>
        </a:p>
      </dgm:t>
    </dgm:pt>
    <dgm:pt modelId="{956BCA67-2BB6-436F-ADC6-0C0C6DDB2D23}">
      <dgm:prSet phldrT="[テキスト]"/>
      <dgm:spPr>
        <a:xfrm rot="5400000">
          <a:off x="-107060" y="1132978"/>
          <a:ext cx="666743" cy="452622"/>
        </a:xfrm>
        <a:prstGeom prst="chevron">
          <a:avLst/>
        </a:prstGeom>
        <a:solidFill>
          <a:srgbClr val="4472C4">
            <a:hueOff val="-2451115"/>
            <a:satOff val="-3409"/>
            <a:lumOff val="-1307"/>
            <a:alphaOff val="0"/>
          </a:srgbClr>
        </a:solidFill>
        <a:ln w="12700" cap="flat" cmpd="sng" algn="ctr">
          <a:solidFill>
            <a:srgbClr val="4472C4">
              <a:hueOff val="-2451115"/>
              <a:satOff val="-3409"/>
              <a:lumOff val="-1307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altLang="ja-JP" dirty="0">
              <a:solidFill>
                <a:sysClr val="window" lastClr="FFFFFF"/>
              </a:solidFill>
              <a:latin typeface="Calibri" panose="020F0502020204030204"/>
              <a:ea typeface="游ゴシック" panose="020B0400000000000000" pitchFamily="50" charset="-128"/>
              <a:cs typeface="+mn-cs"/>
            </a:rPr>
            <a:t>Step3</a:t>
          </a:r>
          <a:endParaRPr lang="ja-JP" altLang="en-US" dirty="0">
            <a:solidFill>
              <a:sysClr val="window" lastClr="FFFFFF"/>
            </a:solidFill>
            <a:latin typeface="Calibri" panose="020F0502020204030204"/>
            <a:ea typeface="游ゴシック" panose="020B0400000000000000" pitchFamily="50" charset="-128"/>
            <a:cs typeface="+mn-cs"/>
          </a:endParaRPr>
        </a:p>
      </dgm:t>
    </dgm:pt>
    <dgm:pt modelId="{2D4E76D5-DDA4-4874-BA12-AA3BC99EC728}" type="sibTrans" cxnId="{64766E36-E6C4-4EE3-AE08-D5F414297FBC}">
      <dgm:prSet/>
      <dgm:spPr/>
      <dgm:t>
        <a:bodyPr/>
        <a:lstStyle/>
        <a:p>
          <a:endParaRPr lang="ja-JP" altLang="en-US"/>
        </a:p>
      </dgm:t>
    </dgm:pt>
    <dgm:pt modelId="{4DB7CFA0-D655-40EE-B401-BCBBA2ACF91F}" type="parTrans" cxnId="{64766E36-E6C4-4EE3-AE08-D5F414297FBC}">
      <dgm:prSet/>
      <dgm:spPr/>
      <dgm:t>
        <a:bodyPr/>
        <a:lstStyle/>
        <a:p>
          <a:endParaRPr lang="ja-JP" altLang="en-US"/>
        </a:p>
      </dgm:t>
    </dgm:pt>
    <dgm:pt modelId="{E711A747-5AEA-4E80-87A8-2D435CF61CDE}">
      <dgm:prSet phldrT="[テキスト]"/>
      <dgm:spPr>
        <a:xfrm rot="5400000">
          <a:off x="-138910" y="662882"/>
          <a:ext cx="730443" cy="452622"/>
        </a:xfrm>
        <a:prstGeom prst="chevron">
          <a:avLst/>
        </a:prstGeom>
        <a:solidFill>
          <a:srgbClr val="4472C4">
            <a:hueOff val="-1225557"/>
            <a:satOff val="-1705"/>
            <a:lumOff val="-654"/>
            <a:alphaOff val="0"/>
          </a:srgbClr>
        </a:solidFill>
        <a:ln w="12700" cap="flat" cmpd="sng" algn="ctr">
          <a:solidFill>
            <a:srgbClr val="4472C4">
              <a:hueOff val="-1225557"/>
              <a:satOff val="-1705"/>
              <a:lumOff val="-654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altLang="ja-JP" dirty="0">
              <a:solidFill>
                <a:sysClr val="window" lastClr="FFFFFF"/>
              </a:solidFill>
              <a:latin typeface="Calibri" panose="020F0502020204030204"/>
              <a:ea typeface="游ゴシック" panose="020B0400000000000000" pitchFamily="50" charset="-128"/>
              <a:cs typeface="+mn-cs"/>
            </a:rPr>
            <a:t>Step2</a:t>
          </a:r>
          <a:endParaRPr lang="ja-JP" altLang="en-US" dirty="0">
            <a:solidFill>
              <a:sysClr val="window" lastClr="FFFFFF"/>
            </a:solidFill>
            <a:latin typeface="Calibri" panose="020F0502020204030204"/>
            <a:ea typeface="游ゴシック" panose="020B0400000000000000" pitchFamily="50" charset="-128"/>
            <a:cs typeface="+mn-cs"/>
          </a:endParaRPr>
        </a:p>
      </dgm:t>
    </dgm:pt>
    <dgm:pt modelId="{040077FC-8224-4605-BB67-40D7333E5147}" type="sibTrans" cxnId="{FC764D14-8975-437A-A0C4-9CCF2BD31FED}">
      <dgm:prSet/>
      <dgm:spPr/>
      <dgm:t>
        <a:bodyPr/>
        <a:lstStyle/>
        <a:p>
          <a:endParaRPr lang="ja-JP" altLang="en-US"/>
        </a:p>
      </dgm:t>
    </dgm:pt>
    <dgm:pt modelId="{A6892277-832E-4636-8868-AFF44008896E}" type="parTrans" cxnId="{FC764D14-8975-437A-A0C4-9CCF2BD31FED}">
      <dgm:prSet/>
      <dgm:spPr/>
      <dgm:t>
        <a:bodyPr/>
        <a:lstStyle/>
        <a:p>
          <a:endParaRPr lang="ja-JP" altLang="en-US"/>
        </a:p>
      </dgm:t>
    </dgm:pt>
    <dgm:pt modelId="{94C2AA12-2278-4E3C-B033-70A1D6CE4E8D}">
      <dgm:prSet phldrT="[テキスト]"/>
      <dgm:spPr>
        <a:xfrm rot="5400000">
          <a:off x="-110613" y="221536"/>
          <a:ext cx="666743" cy="445516"/>
        </a:xfrm>
        <a:prstGeom prst="chevron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altLang="ja-JP" dirty="0">
              <a:solidFill>
                <a:sysClr val="window" lastClr="FFFFFF"/>
              </a:solidFill>
              <a:latin typeface="Calibri" panose="020F0502020204030204"/>
              <a:ea typeface="游ゴシック" panose="020B0400000000000000" pitchFamily="50" charset="-128"/>
              <a:cs typeface="+mn-cs"/>
            </a:rPr>
            <a:t>Step1</a:t>
          </a:r>
          <a:endParaRPr lang="ja-JP" altLang="en-US" dirty="0">
            <a:solidFill>
              <a:sysClr val="window" lastClr="FFFFFF"/>
            </a:solidFill>
            <a:latin typeface="Calibri" panose="020F0502020204030204"/>
            <a:ea typeface="游ゴシック" panose="020B0400000000000000" pitchFamily="50" charset="-128"/>
            <a:cs typeface="+mn-cs"/>
          </a:endParaRPr>
        </a:p>
      </dgm:t>
    </dgm:pt>
    <dgm:pt modelId="{EA33F982-1CF2-48CF-AC1F-A8D7AF9084D8}" type="sibTrans" cxnId="{E01E2758-08C1-4820-9A3B-06014F0050E0}">
      <dgm:prSet/>
      <dgm:spPr/>
      <dgm:t>
        <a:bodyPr/>
        <a:lstStyle/>
        <a:p>
          <a:endParaRPr lang="ja-JP" altLang="en-US"/>
        </a:p>
      </dgm:t>
    </dgm:pt>
    <dgm:pt modelId="{8158CC5E-327D-4D11-92A1-A29BB4E2F3F6}" type="parTrans" cxnId="{E01E2758-08C1-4820-9A3B-06014F0050E0}">
      <dgm:prSet/>
      <dgm:spPr/>
      <dgm:t>
        <a:bodyPr/>
        <a:lstStyle/>
        <a:p>
          <a:endParaRPr lang="ja-JP" altLang="en-US"/>
        </a:p>
      </dgm:t>
    </dgm:pt>
    <dgm:pt modelId="{FAC8CB2F-EB70-425C-8469-562A40499C31}">
      <dgm:prSet phldrT="[テキスト]" custT="1"/>
      <dgm:spPr>
        <a:xfrm rot="5400000">
          <a:off x="2858399" y="-2353788"/>
          <a:ext cx="515654" cy="5327208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kumimoji="1" lang="en-US" altLang="en-US" sz="20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游ゴシック" panose="020B0400000000000000" pitchFamily="50" charset="-128"/>
              <a:cs typeface="+mn-cs"/>
            </a:rPr>
            <a:t>Internal production of IM-SG set</a:t>
          </a:r>
          <a:endParaRPr lang="ja-JP" altLang="en-US" sz="2000" b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游ゴシック" panose="020B0400000000000000" pitchFamily="50" charset="-128"/>
            <a:cs typeface="+mn-cs"/>
          </a:endParaRPr>
        </a:p>
      </dgm:t>
    </dgm:pt>
    <dgm:pt modelId="{BC7CB007-2EEB-4EBC-9920-9F7372776B0E}" type="sibTrans" cxnId="{94C7CD15-DFBB-4ED3-A662-25E6C7AD894D}">
      <dgm:prSet/>
      <dgm:spPr/>
      <dgm:t>
        <a:bodyPr/>
        <a:lstStyle/>
        <a:p>
          <a:endParaRPr lang="ja-JP" altLang="en-US"/>
        </a:p>
      </dgm:t>
    </dgm:pt>
    <dgm:pt modelId="{751076E1-AEF1-4AA9-92CB-5526FF1CD465}" type="parTrans" cxnId="{94C7CD15-DFBB-4ED3-A662-25E6C7AD894D}">
      <dgm:prSet/>
      <dgm:spPr/>
      <dgm:t>
        <a:bodyPr/>
        <a:lstStyle/>
        <a:p>
          <a:endParaRPr lang="ja-JP" altLang="en-US"/>
        </a:p>
      </dgm:t>
    </dgm:pt>
    <dgm:pt modelId="{91F23786-657F-4221-9913-43BA92E88CEA}" type="pres">
      <dgm:prSet presAssocID="{BCDC078D-F378-4CBD-B7B0-614B8CC0376D}" presName="linearFlow" presStyleCnt="0">
        <dgm:presLayoutVars>
          <dgm:dir/>
          <dgm:animLvl val="lvl"/>
          <dgm:resizeHandles val="exact"/>
        </dgm:presLayoutVars>
      </dgm:prSet>
      <dgm:spPr/>
    </dgm:pt>
    <dgm:pt modelId="{514F2C42-E2B7-45C3-B70E-F6A1D74D9486}" type="pres">
      <dgm:prSet presAssocID="{94C2AA12-2278-4E3C-B033-70A1D6CE4E8D}" presName="composite" presStyleCnt="0"/>
      <dgm:spPr/>
    </dgm:pt>
    <dgm:pt modelId="{B72D1853-8905-4EB4-9C2F-068EFE69BF95}" type="pres">
      <dgm:prSet presAssocID="{94C2AA12-2278-4E3C-B033-70A1D6CE4E8D}" presName="parentText" presStyleLbl="alignNode1" presStyleIdx="0" presStyleCnt="7" custScaleX="98430" custLinFactNeighborX="-2589" custLinFactNeighborY="8575">
        <dgm:presLayoutVars>
          <dgm:chMax val="1"/>
          <dgm:bulletEnabled val="1"/>
        </dgm:presLayoutVars>
      </dgm:prSet>
      <dgm:spPr/>
    </dgm:pt>
    <dgm:pt modelId="{73F2C775-5B70-4C7B-A90A-DA7745EB75D7}" type="pres">
      <dgm:prSet presAssocID="{94C2AA12-2278-4E3C-B033-70A1D6CE4E8D}" presName="descendantText" presStyleLbl="alignAcc1" presStyleIdx="0" presStyleCnt="7" custAng="0" custScaleX="100000" custScaleY="117871" custLinFactNeighborX="114" custLinFactNeighborY="8533">
        <dgm:presLayoutVars>
          <dgm:bulletEnabled val="1"/>
        </dgm:presLayoutVars>
      </dgm:prSet>
      <dgm:spPr/>
    </dgm:pt>
    <dgm:pt modelId="{0012DF20-F407-474B-9EFA-F2F2EEF0EF9D}" type="pres">
      <dgm:prSet presAssocID="{EA33F982-1CF2-48CF-AC1F-A8D7AF9084D8}" presName="sp" presStyleCnt="0"/>
      <dgm:spPr/>
    </dgm:pt>
    <dgm:pt modelId="{0B7B27DC-F4C4-4311-9C92-8FC0A31EC317}" type="pres">
      <dgm:prSet presAssocID="{E711A747-5AEA-4E80-87A8-2D435CF61CDE}" presName="composite" presStyleCnt="0"/>
      <dgm:spPr/>
    </dgm:pt>
    <dgm:pt modelId="{5C160AD8-3B79-4D2B-BBA6-ABD2ADDCB7B5}" type="pres">
      <dgm:prSet presAssocID="{E711A747-5AEA-4E80-87A8-2D435CF61CDE}" presName="parentText" presStyleLbl="alignNode1" presStyleIdx="1" presStyleCnt="7" custScaleY="109554" custLinFactNeighborY="-26005">
        <dgm:presLayoutVars>
          <dgm:chMax val="1"/>
          <dgm:bulletEnabled val="1"/>
        </dgm:presLayoutVars>
      </dgm:prSet>
      <dgm:spPr/>
    </dgm:pt>
    <dgm:pt modelId="{7443713B-B15F-4A48-88DB-AE5C048257ED}" type="pres">
      <dgm:prSet presAssocID="{E711A747-5AEA-4E80-87A8-2D435CF61CDE}" presName="descendantText" presStyleLbl="alignAcc1" presStyleIdx="1" presStyleCnt="7" custScaleY="140540" custLinFactNeighborY="-26231">
        <dgm:presLayoutVars>
          <dgm:bulletEnabled val="1"/>
        </dgm:presLayoutVars>
      </dgm:prSet>
      <dgm:spPr/>
    </dgm:pt>
    <dgm:pt modelId="{107177E5-FDBD-4151-9DCE-10E93CAC3FA2}" type="pres">
      <dgm:prSet presAssocID="{040077FC-8224-4605-BB67-40D7333E5147}" presName="sp" presStyleCnt="0"/>
      <dgm:spPr/>
    </dgm:pt>
    <dgm:pt modelId="{48E683E1-46D1-428E-9917-00B252AA0516}" type="pres">
      <dgm:prSet presAssocID="{956BCA67-2BB6-436F-ADC6-0C0C6DDB2D23}" presName="composite" presStyleCnt="0"/>
      <dgm:spPr/>
    </dgm:pt>
    <dgm:pt modelId="{B3E025C1-1F9F-43F7-A960-F4EBF375630C}" type="pres">
      <dgm:prSet presAssocID="{956BCA67-2BB6-436F-ADC6-0C0C6DDB2D23}" presName="parentText" presStyleLbl="alignNode1" presStyleIdx="2" presStyleCnt="7" custLinFactNeighborY="-48283">
        <dgm:presLayoutVars>
          <dgm:chMax val="1"/>
          <dgm:bulletEnabled val="1"/>
        </dgm:presLayoutVars>
      </dgm:prSet>
      <dgm:spPr/>
    </dgm:pt>
    <dgm:pt modelId="{07CD9990-88EA-46CB-A1A6-D97A5008BE60}" type="pres">
      <dgm:prSet presAssocID="{956BCA67-2BB6-436F-ADC6-0C0C6DDB2D23}" presName="descendantText" presStyleLbl="alignAcc1" presStyleIdx="2" presStyleCnt="7" custLinFactNeighborY="-60504">
        <dgm:presLayoutVars>
          <dgm:bulletEnabled val="1"/>
        </dgm:presLayoutVars>
      </dgm:prSet>
      <dgm:spPr/>
    </dgm:pt>
    <dgm:pt modelId="{DF4CC0DE-6CCB-4818-95F7-06C0C497EC75}" type="pres">
      <dgm:prSet presAssocID="{2D4E76D5-DDA4-4874-BA12-AA3BC99EC728}" presName="sp" presStyleCnt="0"/>
      <dgm:spPr/>
    </dgm:pt>
    <dgm:pt modelId="{0876F575-A8E9-46AC-B574-E2B9CE14D671}" type="pres">
      <dgm:prSet presAssocID="{9CF4D431-87E2-497D-A823-C67E9319E3D3}" presName="composite" presStyleCnt="0"/>
      <dgm:spPr/>
    </dgm:pt>
    <dgm:pt modelId="{7303FAD3-A18B-4270-9DB6-ACFCC84554A5}" type="pres">
      <dgm:prSet presAssocID="{9CF4D431-87E2-497D-A823-C67E9319E3D3}" presName="parentText" presStyleLbl="alignNode1" presStyleIdx="3" presStyleCnt="7" custLinFactNeighborY="-70560">
        <dgm:presLayoutVars>
          <dgm:chMax val="1"/>
          <dgm:bulletEnabled val="1"/>
        </dgm:presLayoutVars>
      </dgm:prSet>
      <dgm:spPr/>
    </dgm:pt>
    <dgm:pt modelId="{CE3DFD66-5A83-416B-8FC4-CB038E1EC72C}" type="pres">
      <dgm:prSet presAssocID="{9CF4D431-87E2-497D-A823-C67E9319E3D3}" presName="descendantText" presStyleLbl="alignAcc1" presStyleIdx="3" presStyleCnt="7" custLinFactNeighborY="-94777">
        <dgm:presLayoutVars>
          <dgm:bulletEnabled val="1"/>
        </dgm:presLayoutVars>
      </dgm:prSet>
      <dgm:spPr/>
    </dgm:pt>
    <dgm:pt modelId="{0CD1CCF2-B43B-4A84-AA39-3C6341B178B7}" type="pres">
      <dgm:prSet presAssocID="{4AB584B6-7C64-4101-ADD8-9150BA1EE0B0}" presName="sp" presStyleCnt="0"/>
      <dgm:spPr/>
    </dgm:pt>
    <dgm:pt modelId="{0F46C6BE-89C3-48D7-979F-181147D76F8E}" type="pres">
      <dgm:prSet presAssocID="{EA87894A-6769-4534-9ECA-EDD9435347B9}" presName="composite" presStyleCnt="0"/>
      <dgm:spPr/>
    </dgm:pt>
    <dgm:pt modelId="{99B6DAE7-087B-4D3A-B5B9-5A40B70F333D}" type="pres">
      <dgm:prSet presAssocID="{EA87894A-6769-4534-9ECA-EDD9435347B9}" presName="parentText" presStyleLbl="alignNode1" presStyleIdx="4" presStyleCnt="7" custLinFactNeighborY="-92838">
        <dgm:presLayoutVars>
          <dgm:chMax val="1"/>
          <dgm:bulletEnabled val="1"/>
        </dgm:presLayoutVars>
      </dgm:prSet>
      <dgm:spPr/>
    </dgm:pt>
    <dgm:pt modelId="{36D71B48-F2CA-43C1-AC1B-E32F7477E83D}" type="pres">
      <dgm:prSet presAssocID="{EA87894A-6769-4534-9ECA-EDD9435347B9}" presName="descendantText" presStyleLbl="alignAcc1" presStyleIdx="4" presStyleCnt="7" custLinFactY="-29050" custLinFactNeighborY="-100000">
        <dgm:presLayoutVars>
          <dgm:bulletEnabled val="1"/>
        </dgm:presLayoutVars>
      </dgm:prSet>
      <dgm:spPr/>
    </dgm:pt>
    <dgm:pt modelId="{40C439A0-3BED-44D5-9816-FBA36BB25871}" type="pres">
      <dgm:prSet presAssocID="{6DCB30B3-3E06-4F71-9507-47EDAC0E88E2}" presName="sp" presStyleCnt="0"/>
      <dgm:spPr/>
    </dgm:pt>
    <dgm:pt modelId="{D7D91C8E-36E7-488B-B138-E4BD4456553F}" type="pres">
      <dgm:prSet presAssocID="{004A1222-FB8E-4041-8D87-71A43781FB21}" presName="composite" presStyleCnt="0"/>
      <dgm:spPr/>
    </dgm:pt>
    <dgm:pt modelId="{DD689A17-D078-42C5-9B62-25EEC1A7F5C7}" type="pres">
      <dgm:prSet presAssocID="{004A1222-FB8E-4041-8D87-71A43781FB21}" presName="parentText" presStyleLbl="alignNode1" presStyleIdx="5" presStyleCnt="7" custLinFactY="-15115" custLinFactNeighborY="-100000">
        <dgm:presLayoutVars>
          <dgm:chMax val="1"/>
          <dgm:bulletEnabled val="1"/>
        </dgm:presLayoutVars>
      </dgm:prSet>
      <dgm:spPr/>
    </dgm:pt>
    <dgm:pt modelId="{0138EDEC-E025-4011-A3AD-3099525403BE}" type="pres">
      <dgm:prSet presAssocID="{004A1222-FB8E-4041-8D87-71A43781FB21}" presName="descendantText" presStyleLbl="alignAcc1" presStyleIdx="5" presStyleCnt="7" custLinFactY="-63323" custLinFactNeighborY="-100000">
        <dgm:presLayoutVars>
          <dgm:bulletEnabled val="1"/>
        </dgm:presLayoutVars>
      </dgm:prSet>
      <dgm:spPr/>
    </dgm:pt>
    <dgm:pt modelId="{AE93454F-5201-4CA5-A46F-67D489CBC69A}" type="pres">
      <dgm:prSet presAssocID="{13A33707-6D20-4B99-86EF-68B152C1D4CE}" presName="sp" presStyleCnt="0"/>
      <dgm:spPr/>
    </dgm:pt>
    <dgm:pt modelId="{7C2088FD-0E81-4055-A903-7817D0BC66BC}" type="pres">
      <dgm:prSet presAssocID="{3EE85843-3607-4777-BF0C-FA777A8C3DD5}" presName="composite" presStyleCnt="0"/>
      <dgm:spPr/>
    </dgm:pt>
    <dgm:pt modelId="{91CA3564-649A-4453-8BAF-05A106B52A03}" type="pres">
      <dgm:prSet presAssocID="{3EE85843-3607-4777-BF0C-FA777A8C3DD5}" presName="parentText" presStyleLbl="alignNode1" presStyleIdx="6" presStyleCnt="7" custScaleY="113554" custLinFactY="-37393" custLinFactNeighborY="-100000">
        <dgm:presLayoutVars>
          <dgm:chMax val="1"/>
          <dgm:bulletEnabled val="1"/>
        </dgm:presLayoutVars>
      </dgm:prSet>
      <dgm:spPr/>
    </dgm:pt>
    <dgm:pt modelId="{56CA05A8-C69D-4059-994D-D614FA77CAA3}" type="pres">
      <dgm:prSet presAssocID="{3EE85843-3607-4777-BF0C-FA777A8C3DD5}" presName="descendantText" presStyleLbl="alignAcc1" presStyleIdx="6" presStyleCnt="7" custScaleY="120384" custLinFactY="-97596" custLinFactNeighborY="-100000">
        <dgm:presLayoutVars>
          <dgm:bulletEnabled val="1"/>
        </dgm:presLayoutVars>
      </dgm:prSet>
      <dgm:spPr/>
    </dgm:pt>
  </dgm:ptLst>
  <dgm:cxnLst>
    <dgm:cxn modelId="{FA89C502-0DEB-4805-B8AA-1380062361A9}" type="presOf" srcId="{4675E910-B710-43FB-8242-A4EF0FBE0C34}" destId="{07CD9990-88EA-46CB-A1A6-D97A5008BE60}" srcOrd="0" destOrd="0" presId="urn:microsoft.com/office/officeart/2005/8/layout/chevron2"/>
    <dgm:cxn modelId="{A6306304-75C2-467A-9E21-C5E3E4D356D4}" type="presOf" srcId="{EA87894A-6769-4534-9ECA-EDD9435347B9}" destId="{99B6DAE7-087B-4D3A-B5B9-5A40B70F333D}" srcOrd="0" destOrd="0" presId="urn:microsoft.com/office/officeart/2005/8/layout/chevron2"/>
    <dgm:cxn modelId="{2F2E6E06-857B-4EA7-8889-254357AC5EC8}" srcId="{BCDC078D-F378-4CBD-B7B0-614B8CC0376D}" destId="{004A1222-FB8E-4041-8D87-71A43781FB21}" srcOrd="5" destOrd="0" parTransId="{2C53AA59-0F06-4001-86EC-92429D166329}" sibTransId="{13A33707-6D20-4B99-86EF-68B152C1D4CE}"/>
    <dgm:cxn modelId="{FC764D14-8975-437A-A0C4-9CCF2BD31FED}" srcId="{BCDC078D-F378-4CBD-B7B0-614B8CC0376D}" destId="{E711A747-5AEA-4E80-87A8-2D435CF61CDE}" srcOrd="1" destOrd="0" parTransId="{A6892277-832E-4636-8868-AFF44008896E}" sibTransId="{040077FC-8224-4605-BB67-40D7333E5147}"/>
    <dgm:cxn modelId="{4AB0A715-6B33-4E1C-BBE1-A554317F0AA6}" srcId="{EA87894A-6769-4534-9ECA-EDD9435347B9}" destId="{D757DC08-B551-4280-A9FF-9CF5E83956BE}" srcOrd="0" destOrd="0" parTransId="{3FDFC351-36DA-4156-94E5-E49CAEB5318C}" sibTransId="{B9218673-C2F8-41FC-95B5-DD2C6AF15967}"/>
    <dgm:cxn modelId="{94C7CD15-DFBB-4ED3-A662-25E6C7AD894D}" srcId="{94C2AA12-2278-4E3C-B033-70A1D6CE4E8D}" destId="{FAC8CB2F-EB70-425C-8469-562A40499C31}" srcOrd="0" destOrd="0" parTransId="{751076E1-AEF1-4AA9-92CB-5526FF1CD465}" sibTransId="{BC7CB007-2EEB-4EBC-9920-9F7372776B0E}"/>
    <dgm:cxn modelId="{C91B1D17-8900-4AB9-AF59-17409878EA35}" type="presOf" srcId="{9CF4D431-87E2-497D-A823-C67E9319E3D3}" destId="{7303FAD3-A18B-4270-9DB6-ACFCC84554A5}" srcOrd="0" destOrd="0" presId="urn:microsoft.com/office/officeart/2005/8/layout/chevron2"/>
    <dgm:cxn modelId="{BFAD2417-EDB0-4C41-805D-825538667A24}" type="presOf" srcId="{D757DC08-B551-4280-A9FF-9CF5E83956BE}" destId="{36D71B48-F2CA-43C1-AC1B-E32F7477E83D}" srcOrd="0" destOrd="0" presId="urn:microsoft.com/office/officeart/2005/8/layout/chevron2"/>
    <dgm:cxn modelId="{52657419-65A3-4700-A86D-82BBA5A1F8B0}" srcId="{956BCA67-2BB6-436F-ADC6-0C0C6DDB2D23}" destId="{4675E910-B710-43FB-8242-A4EF0FBE0C34}" srcOrd="0" destOrd="0" parTransId="{72F2F423-4197-439A-94E1-4DBD385B7E8A}" sibTransId="{F1B49C71-BF2D-4D5D-BF6D-7D558C686EA9}"/>
    <dgm:cxn modelId="{2CBB061D-D37A-4018-9859-DC6A5899ECE0}" type="presOf" srcId="{94C2AA12-2278-4E3C-B033-70A1D6CE4E8D}" destId="{B72D1853-8905-4EB4-9C2F-068EFE69BF95}" srcOrd="0" destOrd="0" presId="urn:microsoft.com/office/officeart/2005/8/layout/chevron2"/>
    <dgm:cxn modelId="{DD906E2F-F4FE-49D4-AC18-3F380E412479}" type="presOf" srcId="{FD0B9A72-0FC1-44CE-8ADD-67973622C8DD}" destId="{56CA05A8-C69D-4059-994D-D614FA77CAA3}" srcOrd="0" destOrd="0" presId="urn:microsoft.com/office/officeart/2005/8/layout/chevron2"/>
    <dgm:cxn modelId="{64766E36-E6C4-4EE3-AE08-D5F414297FBC}" srcId="{BCDC078D-F378-4CBD-B7B0-614B8CC0376D}" destId="{956BCA67-2BB6-436F-ADC6-0C0C6DDB2D23}" srcOrd="2" destOrd="0" parTransId="{4DB7CFA0-D655-40EE-B401-BCBBA2ACF91F}" sibTransId="{2D4E76D5-DDA4-4874-BA12-AA3BC99EC728}"/>
    <dgm:cxn modelId="{361F283E-468E-44F9-9189-7F6757C5DD10}" type="presOf" srcId="{BCDC078D-F378-4CBD-B7B0-614B8CC0376D}" destId="{91F23786-657F-4221-9913-43BA92E88CEA}" srcOrd="0" destOrd="0" presId="urn:microsoft.com/office/officeart/2005/8/layout/chevron2"/>
    <dgm:cxn modelId="{B1FC423F-D184-469D-AB9B-D6B881AC7FD9}" srcId="{004A1222-FB8E-4041-8D87-71A43781FB21}" destId="{BF8CE0BE-79EC-4EC8-8E41-A82F09558A33}" srcOrd="0" destOrd="0" parTransId="{9CAEA282-A2C4-46C3-AC48-288F1157B1E5}" sibTransId="{E8ACDAD2-21D2-4211-9909-2A22CA19D05D}"/>
    <dgm:cxn modelId="{C5A3845D-21BD-4A98-9806-219CA9863EDA}" type="presOf" srcId="{E711A747-5AEA-4E80-87A8-2D435CF61CDE}" destId="{5C160AD8-3B79-4D2B-BBA6-ABD2ADDCB7B5}" srcOrd="0" destOrd="0" presId="urn:microsoft.com/office/officeart/2005/8/layout/chevron2"/>
    <dgm:cxn modelId="{58CAEA5E-D407-469A-8DCD-AB65E2260D0B}" srcId="{BCDC078D-F378-4CBD-B7B0-614B8CC0376D}" destId="{EA87894A-6769-4534-9ECA-EDD9435347B9}" srcOrd="4" destOrd="0" parTransId="{C0DCCE16-DB3A-4F3B-AC26-9232E13A62A7}" sibTransId="{6DCB30B3-3E06-4F71-9507-47EDAC0E88E2}"/>
    <dgm:cxn modelId="{8C509A73-C856-4C72-B403-8F8A61C4F2A0}" type="presOf" srcId="{956BCA67-2BB6-436F-ADC6-0C0C6DDB2D23}" destId="{B3E025C1-1F9F-43F7-A960-F4EBF375630C}" srcOrd="0" destOrd="0" presId="urn:microsoft.com/office/officeart/2005/8/layout/chevron2"/>
    <dgm:cxn modelId="{E01E2758-08C1-4820-9A3B-06014F0050E0}" srcId="{BCDC078D-F378-4CBD-B7B0-614B8CC0376D}" destId="{94C2AA12-2278-4E3C-B033-70A1D6CE4E8D}" srcOrd="0" destOrd="0" parTransId="{8158CC5E-327D-4D11-92A1-A29BB4E2F3F6}" sibTransId="{EA33F982-1CF2-48CF-AC1F-A8D7AF9084D8}"/>
    <dgm:cxn modelId="{EB472F5A-98CC-43C8-9999-A389F3AB90DE}" type="presOf" srcId="{883753E8-6807-4E4F-A7B9-1DE9B5E68737}" destId="{7443713B-B15F-4A48-88DB-AE5C048257ED}" srcOrd="0" destOrd="0" presId="urn:microsoft.com/office/officeart/2005/8/layout/chevron2"/>
    <dgm:cxn modelId="{30460383-D4AF-4B24-9BE3-7F92AD95DB57}" srcId="{9CF4D431-87E2-497D-A823-C67E9319E3D3}" destId="{17AE2FF7-360B-4AD5-9773-A4DD56CB356B}" srcOrd="0" destOrd="0" parTransId="{8CA4B085-2DC2-4B18-90C6-1D34BEA69052}" sibTransId="{0512CC7F-6487-40A4-A32F-06BFE5AE07A5}"/>
    <dgm:cxn modelId="{DDA3F3A6-E5D2-43C9-BFA1-3AF6379D4B8E}" type="presOf" srcId="{3EE85843-3607-4777-BF0C-FA777A8C3DD5}" destId="{91CA3564-649A-4453-8BAF-05A106B52A03}" srcOrd="0" destOrd="0" presId="urn:microsoft.com/office/officeart/2005/8/layout/chevron2"/>
    <dgm:cxn modelId="{FE28C9AB-2824-4D6E-9BE8-873BBBBF3CCD}" srcId="{3EE85843-3607-4777-BF0C-FA777A8C3DD5}" destId="{FD0B9A72-0FC1-44CE-8ADD-67973622C8DD}" srcOrd="0" destOrd="0" parTransId="{96DB57C8-A00D-423A-8554-4440F2C54C32}" sibTransId="{64F530EA-514D-45EA-85B1-702AB7774972}"/>
    <dgm:cxn modelId="{5E2496B5-BBC3-4567-B7D5-2249EA2C8C74}" type="presOf" srcId="{FAC8CB2F-EB70-425C-8469-562A40499C31}" destId="{73F2C775-5B70-4C7B-A90A-DA7745EB75D7}" srcOrd="0" destOrd="0" presId="urn:microsoft.com/office/officeart/2005/8/layout/chevron2"/>
    <dgm:cxn modelId="{173270C5-F5E4-456F-83D5-391CC8BDFB4C}" type="presOf" srcId="{BF8CE0BE-79EC-4EC8-8E41-A82F09558A33}" destId="{0138EDEC-E025-4011-A3AD-3099525403BE}" srcOrd="0" destOrd="0" presId="urn:microsoft.com/office/officeart/2005/8/layout/chevron2"/>
    <dgm:cxn modelId="{F44E52D2-38AB-40E5-8A9D-D2954DAF096B}" srcId="{BCDC078D-F378-4CBD-B7B0-614B8CC0376D}" destId="{3EE85843-3607-4777-BF0C-FA777A8C3DD5}" srcOrd="6" destOrd="0" parTransId="{457E2B00-668F-45AF-8D05-4CCDB8F3BD55}" sibTransId="{D5BEFDDD-7509-4F81-853E-9771F31A5FAC}"/>
    <dgm:cxn modelId="{908BA6D4-F05F-4B6B-93C3-C413773196B4}" srcId="{E711A747-5AEA-4E80-87A8-2D435CF61CDE}" destId="{883753E8-6807-4E4F-A7B9-1DE9B5E68737}" srcOrd="0" destOrd="0" parTransId="{60BA1E3B-6F89-4A6F-98AA-5B397BD0D733}" sibTransId="{94301C9C-3B6D-4DF4-8D3F-3AAA7CEAE9B7}"/>
    <dgm:cxn modelId="{9D79DDF0-5EE7-4EF1-9600-8089D4CC8F77}" srcId="{BCDC078D-F378-4CBD-B7B0-614B8CC0376D}" destId="{9CF4D431-87E2-497D-A823-C67E9319E3D3}" srcOrd="3" destOrd="0" parTransId="{99A7ADE2-4129-4209-A1E7-9911BD3FAA5F}" sibTransId="{4AB584B6-7C64-4101-ADD8-9150BA1EE0B0}"/>
    <dgm:cxn modelId="{E2DF37F1-0A4C-47EB-B82B-BC115290202D}" type="presOf" srcId="{004A1222-FB8E-4041-8D87-71A43781FB21}" destId="{DD689A17-D078-42C5-9B62-25EEC1A7F5C7}" srcOrd="0" destOrd="0" presId="urn:microsoft.com/office/officeart/2005/8/layout/chevron2"/>
    <dgm:cxn modelId="{656653FE-254C-4DA2-BEC0-68121E58BBA2}" type="presOf" srcId="{17AE2FF7-360B-4AD5-9773-A4DD56CB356B}" destId="{CE3DFD66-5A83-416B-8FC4-CB038E1EC72C}" srcOrd="0" destOrd="0" presId="urn:microsoft.com/office/officeart/2005/8/layout/chevron2"/>
    <dgm:cxn modelId="{47DD4B8E-70F3-42D3-B088-01331438C077}" type="presParOf" srcId="{91F23786-657F-4221-9913-43BA92E88CEA}" destId="{514F2C42-E2B7-45C3-B70E-F6A1D74D9486}" srcOrd="0" destOrd="0" presId="urn:microsoft.com/office/officeart/2005/8/layout/chevron2"/>
    <dgm:cxn modelId="{4245B0D8-ED84-480D-BE65-F271BFCE5D3D}" type="presParOf" srcId="{514F2C42-E2B7-45C3-B70E-F6A1D74D9486}" destId="{B72D1853-8905-4EB4-9C2F-068EFE69BF95}" srcOrd="0" destOrd="0" presId="urn:microsoft.com/office/officeart/2005/8/layout/chevron2"/>
    <dgm:cxn modelId="{5EAEAC3F-BC97-4AA3-BB99-617D97695D8D}" type="presParOf" srcId="{514F2C42-E2B7-45C3-B70E-F6A1D74D9486}" destId="{73F2C775-5B70-4C7B-A90A-DA7745EB75D7}" srcOrd="1" destOrd="0" presId="urn:microsoft.com/office/officeart/2005/8/layout/chevron2"/>
    <dgm:cxn modelId="{0E56F522-C599-4352-B60D-FCA62CF76610}" type="presParOf" srcId="{91F23786-657F-4221-9913-43BA92E88CEA}" destId="{0012DF20-F407-474B-9EFA-F2F2EEF0EF9D}" srcOrd="1" destOrd="0" presId="urn:microsoft.com/office/officeart/2005/8/layout/chevron2"/>
    <dgm:cxn modelId="{ABE7A66C-F85F-4519-BA00-FE9A0B360501}" type="presParOf" srcId="{91F23786-657F-4221-9913-43BA92E88CEA}" destId="{0B7B27DC-F4C4-4311-9C92-8FC0A31EC317}" srcOrd="2" destOrd="0" presId="urn:microsoft.com/office/officeart/2005/8/layout/chevron2"/>
    <dgm:cxn modelId="{EF068AB8-9200-419B-BEE8-0F369D2A594A}" type="presParOf" srcId="{0B7B27DC-F4C4-4311-9C92-8FC0A31EC317}" destId="{5C160AD8-3B79-4D2B-BBA6-ABD2ADDCB7B5}" srcOrd="0" destOrd="0" presId="urn:microsoft.com/office/officeart/2005/8/layout/chevron2"/>
    <dgm:cxn modelId="{F02D8B0B-73D0-4A20-9C14-47DE5013AA1E}" type="presParOf" srcId="{0B7B27DC-F4C4-4311-9C92-8FC0A31EC317}" destId="{7443713B-B15F-4A48-88DB-AE5C048257ED}" srcOrd="1" destOrd="0" presId="urn:microsoft.com/office/officeart/2005/8/layout/chevron2"/>
    <dgm:cxn modelId="{0426BE85-A1E0-4F29-B975-F4A3F24A2EF4}" type="presParOf" srcId="{91F23786-657F-4221-9913-43BA92E88CEA}" destId="{107177E5-FDBD-4151-9DCE-10E93CAC3FA2}" srcOrd="3" destOrd="0" presId="urn:microsoft.com/office/officeart/2005/8/layout/chevron2"/>
    <dgm:cxn modelId="{B2A716D6-323F-4875-8F9F-B852F4BF056E}" type="presParOf" srcId="{91F23786-657F-4221-9913-43BA92E88CEA}" destId="{48E683E1-46D1-428E-9917-00B252AA0516}" srcOrd="4" destOrd="0" presId="urn:microsoft.com/office/officeart/2005/8/layout/chevron2"/>
    <dgm:cxn modelId="{D8EBB64F-969B-4270-A503-116BC24B446D}" type="presParOf" srcId="{48E683E1-46D1-428E-9917-00B252AA0516}" destId="{B3E025C1-1F9F-43F7-A960-F4EBF375630C}" srcOrd="0" destOrd="0" presId="urn:microsoft.com/office/officeart/2005/8/layout/chevron2"/>
    <dgm:cxn modelId="{A97B8A0A-079C-4CB4-8D21-6A84327AB401}" type="presParOf" srcId="{48E683E1-46D1-428E-9917-00B252AA0516}" destId="{07CD9990-88EA-46CB-A1A6-D97A5008BE60}" srcOrd="1" destOrd="0" presId="urn:microsoft.com/office/officeart/2005/8/layout/chevron2"/>
    <dgm:cxn modelId="{55F8572F-BCEA-422E-9990-1F375098977D}" type="presParOf" srcId="{91F23786-657F-4221-9913-43BA92E88CEA}" destId="{DF4CC0DE-6CCB-4818-95F7-06C0C497EC75}" srcOrd="5" destOrd="0" presId="urn:microsoft.com/office/officeart/2005/8/layout/chevron2"/>
    <dgm:cxn modelId="{92809DCD-3C7D-4BEA-97AF-44DEE2EC209F}" type="presParOf" srcId="{91F23786-657F-4221-9913-43BA92E88CEA}" destId="{0876F575-A8E9-46AC-B574-E2B9CE14D671}" srcOrd="6" destOrd="0" presId="urn:microsoft.com/office/officeart/2005/8/layout/chevron2"/>
    <dgm:cxn modelId="{554106EB-27ED-48FB-B0EE-D52E60BB758B}" type="presParOf" srcId="{0876F575-A8E9-46AC-B574-E2B9CE14D671}" destId="{7303FAD3-A18B-4270-9DB6-ACFCC84554A5}" srcOrd="0" destOrd="0" presId="urn:microsoft.com/office/officeart/2005/8/layout/chevron2"/>
    <dgm:cxn modelId="{60526B0D-CF3D-4D54-B01D-8C22CDE748AE}" type="presParOf" srcId="{0876F575-A8E9-46AC-B574-E2B9CE14D671}" destId="{CE3DFD66-5A83-416B-8FC4-CB038E1EC72C}" srcOrd="1" destOrd="0" presId="urn:microsoft.com/office/officeart/2005/8/layout/chevron2"/>
    <dgm:cxn modelId="{BE1ED5A0-1F0D-486D-98FE-9ACBF5BDAE65}" type="presParOf" srcId="{91F23786-657F-4221-9913-43BA92E88CEA}" destId="{0CD1CCF2-B43B-4A84-AA39-3C6341B178B7}" srcOrd="7" destOrd="0" presId="urn:microsoft.com/office/officeart/2005/8/layout/chevron2"/>
    <dgm:cxn modelId="{2BE375D1-C88A-4E80-A503-0F4ED8B0D1E3}" type="presParOf" srcId="{91F23786-657F-4221-9913-43BA92E88CEA}" destId="{0F46C6BE-89C3-48D7-979F-181147D76F8E}" srcOrd="8" destOrd="0" presId="urn:microsoft.com/office/officeart/2005/8/layout/chevron2"/>
    <dgm:cxn modelId="{B3CCC9EF-90DD-4EB9-A8A0-7AD4CC9DAB16}" type="presParOf" srcId="{0F46C6BE-89C3-48D7-979F-181147D76F8E}" destId="{99B6DAE7-087B-4D3A-B5B9-5A40B70F333D}" srcOrd="0" destOrd="0" presId="urn:microsoft.com/office/officeart/2005/8/layout/chevron2"/>
    <dgm:cxn modelId="{ECF02252-608C-4B99-88B8-61FA4467A333}" type="presParOf" srcId="{0F46C6BE-89C3-48D7-979F-181147D76F8E}" destId="{36D71B48-F2CA-43C1-AC1B-E32F7477E83D}" srcOrd="1" destOrd="0" presId="urn:microsoft.com/office/officeart/2005/8/layout/chevron2"/>
    <dgm:cxn modelId="{CE9696D8-F3FF-4555-9F85-984EDF7B63C6}" type="presParOf" srcId="{91F23786-657F-4221-9913-43BA92E88CEA}" destId="{40C439A0-3BED-44D5-9816-FBA36BB25871}" srcOrd="9" destOrd="0" presId="urn:microsoft.com/office/officeart/2005/8/layout/chevron2"/>
    <dgm:cxn modelId="{1AC1C199-9380-4FEC-A888-5BC27BFF549B}" type="presParOf" srcId="{91F23786-657F-4221-9913-43BA92E88CEA}" destId="{D7D91C8E-36E7-488B-B138-E4BD4456553F}" srcOrd="10" destOrd="0" presId="urn:microsoft.com/office/officeart/2005/8/layout/chevron2"/>
    <dgm:cxn modelId="{A3E79C39-4F44-4D8D-A8FF-7A77D2284473}" type="presParOf" srcId="{D7D91C8E-36E7-488B-B138-E4BD4456553F}" destId="{DD689A17-D078-42C5-9B62-25EEC1A7F5C7}" srcOrd="0" destOrd="0" presId="urn:microsoft.com/office/officeart/2005/8/layout/chevron2"/>
    <dgm:cxn modelId="{2046823A-32A6-4A01-AAC6-F0E6D534B99B}" type="presParOf" srcId="{D7D91C8E-36E7-488B-B138-E4BD4456553F}" destId="{0138EDEC-E025-4011-A3AD-3099525403BE}" srcOrd="1" destOrd="0" presId="urn:microsoft.com/office/officeart/2005/8/layout/chevron2"/>
    <dgm:cxn modelId="{A931BCF1-7F70-4068-BB92-1DD462C8BA70}" type="presParOf" srcId="{91F23786-657F-4221-9913-43BA92E88CEA}" destId="{AE93454F-5201-4CA5-A46F-67D489CBC69A}" srcOrd="11" destOrd="0" presId="urn:microsoft.com/office/officeart/2005/8/layout/chevron2"/>
    <dgm:cxn modelId="{01B51E68-E811-4CDF-B40E-A11F61AB1397}" type="presParOf" srcId="{91F23786-657F-4221-9913-43BA92E88CEA}" destId="{7C2088FD-0E81-4055-A903-7817D0BC66BC}" srcOrd="12" destOrd="0" presId="urn:microsoft.com/office/officeart/2005/8/layout/chevron2"/>
    <dgm:cxn modelId="{BD444F30-B5D3-41EF-AB8A-71A45B6D2304}" type="presParOf" srcId="{7C2088FD-0E81-4055-A903-7817D0BC66BC}" destId="{91CA3564-649A-4453-8BAF-05A106B52A03}" srcOrd="0" destOrd="0" presId="urn:microsoft.com/office/officeart/2005/8/layout/chevron2"/>
    <dgm:cxn modelId="{8CD9BA40-0F86-49F9-AD90-6A96EE591981}" type="presParOf" srcId="{7C2088FD-0E81-4055-A903-7817D0BC66BC}" destId="{56CA05A8-C69D-4059-994D-D614FA77CAA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2D1853-8905-4EB4-9C2F-068EFE69BF95}">
      <dsp:nvSpPr>
        <dsp:cNvPr id="0" name=""/>
        <dsp:cNvSpPr/>
      </dsp:nvSpPr>
      <dsp:spPr>
        <a:xfrm rot="5400000">
          <a:off x="-103044" y="199081"/>
          <a:ext cx="621122" cy="415032"/>
        </a:xfrm>
        <a:prstGeom prst="chevron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ja-JP" sz="1200" kern="1200" dirty="0">
              <a:solidFill>
                <a:sysClr val="window" lastClr="FFFFFF"/>
              </a:solidFill>
              <a:latin typeface="Calibri" panose="020F0502020204030204"/>
              <a:ea typeface="游ゴシック" panose="020B0400000000000000" pitchFamily="50" charset="-128"/>
              <a:cs typeface="+mn-cs"/>
            </a:rPr>
            <a:t>Step1</a:t>
          </a:r>
          <a:endParaRPr lang="ja-JP" altLang="en-US" sz="1200" kern="1200" dirty="0">
            <a:solidFill>
              <a:sysClr val="window" lastClr="FFFFFF"/>
            </a:solidFill>
            <a:latin typeface="Calibri" panose="020F0502020204030204"/>
            <a:ea typeface="游ゴシック" panose="020B0400000000000000" pitchFamily="50" charset="-128"/>
            <a:cs typeface="+mn-cs"/>
          </a:endParaRPr>
        </a:p>
      </dsp:txBody>
      <dsp:txXfrm rot="-5400000">
        <a:off x="1" y="303552"/>
        <a:ext cx="415032" cy="206090"/>
      </dsp:txXfrm>
    </dsp:sp>
    <dsp:sp modelId="{73F2C775-5B70-4C7B-A90A-DA7745EB75D7}">
      <dsp:nvSpPr>
        <dsp:cNvPr id="0" name=""/>
        <dsp:cNvSpPr/>
      </dsp:nvSpPr>
      <dsp:spPr>
        <a:xfrm rot="5400000">
          <a:off x="3191196" y="-2728409"/>
          <a:ext cx="480372" cy="6019460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en-US" altLang="en-US" sz="20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游ゴシック" panose="020B0400000000000000" pitchFamily="50" charset="-128"/>
              <a:cs typeface="+mn-cs"/>
            </a:rPr>
            <a:t>Internal production of IM-SG set</a:t>
          </a:r>
          <a:endParaRPr lang="ja-JP" altLang="en-US" sz="2000" b="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游ゴシック" panose="020B0400000000000000" pitchFamily="50" charset="-128"/>
            <a:cs typeface="+mn-cs"/>
          </a:endParaRPr>
        </a:p>
      </dsp:txBody>
      <dsp:txXfrm rot="-5400000">
        <a:off x="421652" y="64585"/>
        <a:ext cx="5996010" cy="433472"/>
      </dsp:txXfrm>
    </dsp:sp>
    <dsp:sp modelId="{5C160AD8-3B79-4D2B-BBA6-ABD2ADDCB7B5}">
      <dsp:nvSpPr>
        <dsp:cNvPr id="0" name=""/>
        <dsp:cNvSpPr/>
      </dsp:nvSpPr>
      <dsp:spPr>
        <a:xfrm rot="5400000">
          <a:off x="-129406" y="603712"/>
          <a:ext cx="680464" cy="421652"/>
        </a:xfrm>
        <a:prstGeom prst="chevron">
          <a:avLst/>
        </a:prstGeom>
        <a:solidFill>
          <a:srgbClr val="4472C4">
            <a:hueOff val="-1225557"/>
            <a:satOff val="-1705"/>
            <a:lumOff val="-654"/>
            <a:alphaOff val="0"/>
          </a:srgbClr>
        </a:solidFill>
        <a:ln w="12700" cap="flat" cmpd="sng" algn="ctr">
          <a:solidFill>
            <a:srgbClr val="4472C4">
              <a:hueOff val="-1225557"/>
              <a:satOff val="-1705"/>
              <a:lumOff val="-654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ja-JP" sz="1200" kern="1200" dirty="0">
              <a:solidFill>
                <a:sysClr val="window" lastClr="FFFFFF"/>
              </a:solidFill>
              <a:latin typeface="Calibri" panose="020F0502020204030204"/>
              <a:ea typeface="游ゴシック" panose="020B0400000000000000" pitchFamily="50" charset="-128"/>
              <a:cs typeface="+mn-cs"/>
            </a:rPr>
            <a:t>Step2</a:t>
          </a:r>
          <a:endParaRPr lang="ja-JP" altLang="en-US" sz="1200" kern="1200" dirty="0">
            <a:solidFill>
              <a:sysClr val="window" lastClr="FFFFFF"/>
            </a:solidFill>
            <a:latin typeface="Calibri" panose="020F0502020204030204"/>
            <a:ea typeface="游ゴシック" panose="020B0400000000000000" pitchFamily="50" charset="-128"/>
            <a:cs typeface="+mn-cs"/>
          </a:endParaRPr>
        </a:p>
      </dsp:txBody>
      <dsp:txXfrm rot="-5400000">
        <a:off x="0" y="685132"/>
        <a:ext cx="421652" cy="258812"/>
      </dsp:txXfrm>
    </dsp:sp>
    <dsp:sp modelId="{7443713B-B15F-4A48-88DB-AE5C048257ED}">
      <dsp:nvSpPr>
        <dsp:cNvPr id="0" name=""/>
        <dsp:cNvSpPr/>
      </dsp:nvSpPr>
      <dsp:spPr>
        <a:xfrm rot="5400000">
          <a:off x="3145003" y="-2247361"/>
          <a:ext cx="572757" cy="6019460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-1225557"/>
              <a:satOff val="-1705"/>
              <a:lumOff val="-654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en-US" altLang="en-US" sz="2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游ゴシック" panose="020B0400000000000000" pitchFamily="50" charset="-128"/>
              <a:cs typeface="+mn-cs"/>
            </a:rPr>
            <a:t>Create panel design of IM-SG set</a:t>
          </a:r>
          <a:endParaRPr lang="ja-JP" altLang="en-US" sz="2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游ゴシック" panose="020B0400000000000000" pitchFamily="50" charset="-128"/>
            <a:cs typeface="+mn-cs"/>
          </a:endParaRPr>
        </a:p>
      </dsp:txBody>
      <dsp:txXfrm rot="-5400000">
        <a:off x="421652" y="503950"/>
        <a:ext cx="5991500" cy="516837"/>
      </dsp:txXfrm>
    </dsp:sp>
    <dsp:sp modelId="{B3E025C1-1F9F-43F7-A960-F4EBF375630C}">
      <dsp:nvSpPr>
        <dsp:cNvPr id="0" name=""/>
        <dsp:cNvSpPr/>
      </dsp:nvSpPr>
      <dsp:spPr>
        <a:xfrm rot="5400000">
          <a:off x="-99734" y="1035127"/>
          <a:ext cx="621122" cy="421652"/>
        </a:xfrm>
        <a:prstGeom prst="chevron">
          <a:avLst/>
        </a:prstGeom>
        <a:solidFill>
          <a:srgbClr val="4472C4">
            <a:hueOff val="-2451115"/>
            <a:satOff val="-3409"/>
            <a:lumOff val="-1307"/>
            <a:alphaOff val="0"/>
          </a:srgbClr>
        </a:solidFill>
        <a:ln w="12700" cap="flat" cmpd="sng" algn="ctr">
          <a:solidFill>
            <a:srgbClr val="4472C4">
              <a:hueOff val="-2451115"/>
              <a:satOff val="-3409"/>
              <a:lumOff val="-1307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ja-JP" sz="1200" kern="1200" dirty="0">
              <a:solidFill>
                <a:sysClr val="window" lastClr="FFFFFF"/>
              </a:solidFill>
              <a:latin typeface="Calibri" panose="020F0502020204030204"/>
              <a:ea typeface="游ゴシック" panose="020B0400000000000000" pitchFamily="50" charset="-128"/>
              <a:cs typeface="+mn-cs"/>
            </a:rPr>
            <a:t>Step3</a:t>
          </a:r>
          <a:endParaRPr lang="ja-JP" altLang="en-US" sz="1200" kern="1200" dirty="0">
            <a:solidFill>
              <a:sysClr val="window" lastClr="FFFFFF"/>
            </a:solidFill>
            <a:latin typeface="Calibri" panose="020F0502020204030204"/>
            <a:ea typeface="游ゴシック" panose="020B0400000000000000" pitchFamily="50" charset="-128"/>
            <a:cs typeface="+mn-cs"/>
          </a:endParaRPr>
        </a:p>
      </dsp:txBody>
      <dsp:txXfrm rot="-5400000">
        <a:off x="1" y="1146218"/>
        <a:ext cx="421652" cy="199470"/>
      </dsp:txXfrm>
    </dsp:sp>
    <dsp:sp modelId="{07CD9990-88EA-46CB-A1A6-D97A5008BE60}">
      <dsp:nvSpPr>
        <dsp:cNvPr id="0" name=""/>
        <dsp:cNvSpPr/>
      </dsp:nvSpPr>
      <dsp:spPr>
        <a:xfrm rot="5400000">
          <a:off x="3227612" y="-1817249"/>
          <a:ext cx="407540" cy="6019460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-2451115"/>
              <a:satOff val="-3409"/>
              <a:lumOff val="-1307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en-US" altLang="en-US" sz="2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游ゴシック" panose="020B0400000000000000" pitchFamily="50" charset="-128"/>
              <a:cs typeface="+mn-cs"/>
            </a:rPr>
            <a:t>Assembly of IM-SG set</a:t>
          </a:r>
          <a:endParaRPr lang="ja-JP" altLang="en-US" sz="2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游ゴシック" panose="020B0400000000000000" pitchFamily="50" charset="-128"/>
            <a:cs typeface="+mn-cs"/>
          </a:endParaRPr>
        </a:p>
      </dsp:txBody>
      <dsp:txXfrm rot="-5400000">
        <a:off x="421652" y="1008605"/>
        <a:ext cx="5999566" cy="367752"/>
      </dsp:txXfrm>
    </dsp:sp>
    <dsp:sp modelId="{7303FAD3-A18B-4270-9DB6-ACFCC84554A5}">
      <dsp:nvSpPr>
        <dsp:cNvPr id="0" name=""/>
        <dsp:cNvSpPr/>
      </dsp:nvSpPr>
      <dsp:spPr>
        <a:xfrm rot="5400000">
          <a:off x="-99734" y="1436876"/>
          <a:ext cx="621122" cy="421652"/>
        </a:xfrm>
        <a:prstGeom prst="chevron">
          <a:avLst/>
        </a:prstGeom>
        <a:solidFill>
          <a:srgbClr val="4472C4">
            <a:hueOff val="-3676672"/>
            <a:satOff val="-5114"/>
            <a:lumOff val="-1961"/>
            <a:alphaOff val="0"/>
          </a:srgbClr>
        </a:solidFill>
        <a:ln w="12700" cap="flat" cmpd="sng" algn="ctr">
          <a:solidFill>
            <a:srgbClr val="4472C4">
              <a:hueOff val="-3676672"/>
              <a:satOff val="-5114"/>
              <a:lumOff val="-1961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1200" kern="1200" dirty="0">
              <a:solidFill>
                <a:sysClr val="window" lastClr="FFFFFF"/>
              </a:solidFill>
              <a:latin typeface="Calibri" panose="020F0502020204030204"/>
              <a:ea typeface="游ゴシック" panose="020B0400000000000000" pitchFamily="50" charset="-128"/>
              <a:cs typeface="+mn-cs"/>
            </a:rPr>
            <a:t>Step4</a:t>
          </a:r>
          <a:endParaRPr kumimoji="1" lang="ja-JP" altLang="en-US" sz="1200" kern="1200" dirty="0">
            <a:solidFill>
              <a:sysClr val="window" lastClr="FFFFFF"/>
            </a:solidFill>
            <a:latin typeface="Calibri" panose="020F0502020204030204"/>
            <a:ea typeface="游ゴシック" panose="020B0400000000000000" pitchFamily="50" charset="-128"/>
            <a:cs typeface="+mn-cs"/>
          </a:endParaRPr>
        </a:p>
      </dsp:txBody>
      <dsp:txXfrm rot="-5400000">
        <a:off x="1" y="1547967"/>
        <a:ext cx="421652" cy="199470"/>
      </dsp:txXfrm>
    </dsp:sp>
    <dsp:sp modelId="{CE3DFD66-5A83-416B-8FC4-CB038E1EC72C}">
      <dsp:nvSpPr>
        <dsp:cNvPr id="0" name=""/>
        <dsp:cNvSpPr/>
      </dsp:nvSpPr>
      <dsp:spPr>
        <a:xfrm rot="5400000">
          <a:off x="3227612" y="-1416809"/>
          <a:ext cx="407540" cy="6019460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-3676672"/>
              <a:satOff val="-5114"/>
              <a:lumOff val="-1961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en-US" altLang="en-US" sz="2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游ゴシック" panose="020B0400000000000000" pitchFamily="50" charset="-128"/>
              <a:cs typeface="+mn-cs"/>
            </a:rPr>
            <a:t>Operation check of IM-SG set</a:t>
          </a:r>
          <a:endParaRPr kumimoji="1" lang="ja-JP" altLang="en-US" sz="2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游ゴシック" panose="020B0400000000000000" pitchFamily="50" charset="-128"/>
            <a:cs typeface="+mn-cs"/>
          </a:endParaRPr>
        </a:p>
      </dsp:txBody>
      <dsp:txXfrm rot="-5400000">
        <a:off x="421652" y="1409045"/>
        <a:ext cx="5999566" cy="367752"/>
      </dsp:txXfrm>
    </dsp:sp>
    <dsp:sp modelId="{99B6DAE7-087B-4D3A-B5B9-5A40B70F333D}">
      <dsp:nvSpPr>
        <dsp:cNvPr id="0" name=""/>
        <dsp:cNvSpPr/>
      </dsp:nvSpPr>
      <dsp:spPr>
        <a:xfrm rot="5400000">
          <a:off x="-99734" y="1838620"/>
          <a:ext cx="621122" cy="421652"/>
        </a:xfrm>
        <a:prstGeom prst="chevron">
          <a:avLst/>
        </a:prstGeom>
        <a:solidFill>
          <a:srgbClr val="4472C4">
            <a:hueOff val="-4902230"/>
            <a:satOff val="-6819"/>
            <a:lumOff val="-2615"/>
            <a:alphaOff val="0"/>
          </a:srgbClr>
        </a:solidFill>
        <a:ln w="12700" cap="flat" cmpd="sng" algn="ctr">
          <a:solidFill>
            <a:srgbClr val="4472C4">
              <a:hueOff val="-4902230"/>
              <a:satOff val="-6819"/>
              <a:lumOff val="-2615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1200" kern="1200" dirty="0">
              <a:solidFill>
                <a:sysClr val="window" lastClr="FFFFFF"/>
              </a:solidFill>
              <a:latin typeface="Calibri" panose="020F0502020204030204"/>
              <a:ea typeface="游ゴシック" panose="020B0400000000000000" pitchFamily="50" charset="-128"/>
              <a:cs typeface="+mn-cs"/>
            </a:rPr>
            <a:t>Step5</a:t>
          </a:r>
          <a:endParaRPr kumimoji="1" lang="ja-JP" altLang="en-US" sz="1200" kern="1200" dirty="0">
            <a:solidFill>
              <a:sysClr val="window" lastClr="FFFFFF"/>
            </a:solidFill>
            <a:latin typeface="Calibri" panose="020F0502020204030204"/>
            <a:ea typeface="游ゴシック" panose="020B0400000000000000" pitchFamily="50" charset="-128"/>
            <a:cs typeface="+mn-cs"/>
          </a:endParaRPr>
        </a:p>
      </dsp:txBody>
      <dsp:txXfrm rot="-5400000">
        <a:off x="1" y="1949711"/>
        <a:ext cx="421652" cy="199470"/>
      </dsp:txXfrm>
    </dsp:sp>
    <dsp:sp modelId="{36D71B48-F2CA-43C1-AC1B-E32F7477E83D}">
      <dsp:nvSpPr>
        <dsp:cNvPr id="0" name=""/>
        <dsp:cNvSpPr/>
      </dsp:nvSpPr>
      <dsp:spPr>
        <a:xfrm rot="5400000">
          <a:off x="3227612" y="-1016368"/>
          <a:ext cx="407540" cy="6019460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-4902230"/>
              <a:satOff val="-6819"/>
              <a:lumOff val="-2615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en-US" altLang="ja-JP" sz="2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Confirmation about GOV control</a:t>
          </a:r>
          <a:endParaRPr lang="en-US" sz="2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 rot="-5400000">
        <a:off x="421652" y="1809486"/>
        <a:ext cx="5999566" cy="367752"/>
      </dsp:txXfrm>
    </dsp:sp>
    <dsp:sp modelId="{DD689A17-D078-42C5-9B62-25EEC1A7F5C7}">
      <dsp:nvSpPr>
        <dsp:cNvPr id="0" name=""/>
        <dsp:cNvSpPr/>
      </dsp:nvSpPr>
      <dsp:spPr>
        <a:xfrm rot="5400000">
          <a:off x="-99734" y="2240369"/>
          <a:ext cx="621122" cy="421652"/>
        </a:xfrm>
        <a:prstGeom prst="chevron">
          <a:avLst/>
        </a:prstGeom>
        <a:solidFill>
          <a:srgbClr val="4472C4">
            <a:hueOff val="-6127787"/>
            <a:satOff val="-8523"/>
            <a:lumOff val="-3268"/>
            <a:alphaOff val="0"/>
          </a:srgbClr>
        </a:solidFill>
        <a:ln w="12700" cap="flat" cmpd="sng" algn="ctr">
          <a:solidFill>
            <a:srgbClr val="4472C4">
              <a:hueOff val="-6127787"/>
              <a:satOff val="-8523"/>
              <a:lumOff val="-3268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1200" kern="1200" dirty="0">
              <a:solidFill>
                <a:sysClr val="window" lastClr="FFFFFF"/>
              </a:solidFill>
              <a:latin typeface="Calibri" panose="020F0502020204030204"/>
              <a:ea typeface="游ゴシック" panose="020B0400000000000000" pitchFamily="50" charset="-128"/>
              <a:cs typeface="+mn-cs"/>
            </a:rPr>
            <a:t>Step6</a:t>
          </a:r>
          <a:endParaRPr kumimoji="1" lang="ja-JP" altLang="en-US" sz="1200" kern="1200" dirty="0">
            <a:solidFill>
              <a:sysClr val="window" lastClr="FFFFFF"/>
            </a:solidFill>
            <a:latin typeface="Calibri" panose="020F0502020204030204"/>
            <a:ea typeface="游ゴシック" panose="020B0400000000000000" pitchFamily="50" charset="-128"/>
            <a:cs typeface="+mn-cs"/>
          </a:endParaRPr>
        </a:p>
      </dsp:txBody>
      <dsp:txXfrm rot="-5400000">
        <a:off x="1" y="2351460"/>
        <a:ext cx="421652" cy="199470"/>
      </dsp:txXfrm>
    </dsp:sp>
    <dsp:sp modelId="{0138EDEC-E025-4011-A3AD-3099525403BE}">
      <dsp:nvSpPr>
        <dsp:cNvPr id="0" name=""/>
        <dsp:cNvSpPr/>
      </dsp:nvSpPr>
      <dsp:spPr>
        <a:xfrm rot="5400000">
          <a:off x="3227612" y="-615927"/>
          <a:ext cx="407540" cy="6019460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-6127787"/>
              <a:satOff val="-8523"/>
              <a:lumOff val="-3268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en-US" altLang="ja-JP" sz="2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Examination of AVR control</a:t>
          </a:r>
          <a:endParaRPr lang="en-US" sz="2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 rot="-5400000">
        <a:off x="421652" y="2209927"/>
        <a:ext cx="5999566" cy="367752"/>
      </dsp:txXfrm>
    </dsp:sp>
    <dsp:sp modelId="{91CA3564-649A-4453-8BAF-05A106B52A03}">
      <dsp:nvSpPr>
        <dsp:cNvPr id="0" name=""/>
        <dsp:cNvSpPr/>
      </dsp:nvSpPr>
      <dsp:spPr>
        <a:xfrm rot="5400000">
          <a:off x="-141828" y="2684206"/>
          <a:ext cx="705309" cy="421652"/>
        </a:xfrm>
        <a:prstGeom prst="chevron">
          <a:avLst/>
        </a:prstGeom>
        <a:solidFill>
          <a:srgbClr val="4472C4">
            <a:hueOff val="-7353344"/>
            <a:satOff val="-10228"/>
            <a:lumOff val="-3922"/>
            <a:alphaOff val="0"/>
          </a:srgbClr>
        </a:solidFill>
        <a:ln w="12700" cap="flat" cmpd="sng" algn="ctr">
          <a:solidFill>
            <a:srgbClr val="4472C4">
              <a:hueOff val="-7353344"/>
              <a:satOff val="-10228"/>
              <a:lumOff val="-3922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1200" kern="1200" dirty="0">
              <a:solidFill>
                <a:sysClr val="window" lastClr="FFFFFF"/>
              </a:solidFill>
              <a:latin typeface="Calibri" panose="020F0502020204030204"/>
              <a:ea typeface="游ゴシック" panose="020B0400000000000000" pitchFamily="50" charset="-128"/>
              <a:cs typeface="+mn-cs"/>
            </a:rPr>
            <a:t>Step7</a:t>
          </a:r>
          <a:endParaRPr kumimoji="1" lang="ja-JP" altLang="en-US" sz="1200" kern="1200" dirty="0">
            <a:solidFill>
              <a:sysClr val="window" lastClr="FFFFFF"/>
            </a:solidFill>
            <a:latin typeface="Calibri" panose="020F0502020204030204"/>
            <a:ea typeface="游ゴシック" panose="020B0400000000000000" pitchFamily="50" charset="-128"/>
            <a:cs typeface="+mn-cs"/>
          </a:endParaRPr>
        </a:p>
      </dsp:txBody>
      <dsp:txXfrm rot="-5400000">
        <a:off x="1" y="2753203"/>
        <a:ext cx="421652" cy="283657"/>
      </dsp:txXfrm>
    </dsp:sp>
    <dsp:sp modelId="{56CA05A8-C69D-4059-994D-D614FA77CAA3}">
      <dsp:nvSpPr>
        <dsp:cNvPr id="0" name=""/>
        <dsp:cNvSpPr/>
      </dsp:nvSpPr>
      <dsp:spPr>
        <a:xfrm rot="5400000">
          <a:off x="3186075" y="-173393"/>
          <a:ext cx="490613" cy="6019460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-7353344"/>
              <a:satOff val="-10228"/>
              <a:lumOff val="-3922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en-US" altLang="ja-JP" sz="2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Operation check with inverter, IM-SG set and controller</a:t>
          </a:r>
          <a:endParaRPr lang="en-US" sz="2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 rot="-5400000">
        <a:off x="421652" y="2614980"/>
        <a:ext cx="5995510" cy="4427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42888" y="2296541"/>
            <a:ext cx="8658226" cy="1217762"/>
          </a:xfrm>
        </p:spPr>
        <p:txBody>
          <a:bodyPr anchor="b"/>
          <a:lstStyle>
            <a:lvl1pPr algn="ctr">
              <a:defRPr lang="en-US" altLang="ja-JP" sz="2700" b="0" i="0" smtClean="0">
                <a:solidFill>
                  <a:schemeClr val="tx1"/>
                </a:solidFill>
                <a:effectLst/>
              </a:defRPr>
            </a:lvl1pPr>
          </a:lstStyle>
          <a:p>
            <a:br>
              <a:rPr kumimoji="1" lang="en-US" altLang="ja-JP" dirty="0"/>
            </a:br>
            <a:r>
              <a:rPr kumimoji="1" lang="ja-JP" altLang="en-US" dirty="0"/>
              <a:t>～</a:t>
            </a:r>
            <a:r>
              <a:rPr lang="en-US" altLang="ja-JP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The 1st Regular Meeting</a:t>
            </a:r>
            <a:r>
              <a:rPr kumimoji="1" lang="ja-JP" altLang="en-US" dirty="0"/>
              <a:t>～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4244340" y="4466063"/>
            <a:ext cx="4885636" cy="1763478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 dirty="0"/>
              <a:t>①名前（学年）</a:t>
            </a:r>
            <a:r>
              <a:rPr kumimoji="1" lang="en-US" altLang="ja-JP" dirty="0"/>
              <a:t>/NAME</a:t>
            </a:r>
            <a:r>
              <a:rPr kumimoji="1" lang="ja-JP" altLang="en-US" dirty="0"/>
              <a:t>（</a:t>
            </a:r>
            <a:r>
              <a:rPr kumimoji="1" lang="en-US" altLang="ja-JP" dirty="0"/>
              <a:t>grade</a:t>
            </a:r>
            <a:r>
              <a:rPr kumimoji="1" lang="ja-JP" altLang="en-US" dirty="0"/>
              <a:t>）</a:t>
            </a:r>
            <a:endParaRPr kumimoji="1" lang="en-US" altLang="ja-JP" dirty="0"/>
          </a:p>
          <a:p>
            <a:pPr marL="0" marR="0" lvl="0" indent="0" algn="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①名前（学年）</a:t>
            </a:r>
            <a:r>
              <a:rPr kumimoji="1" lang="en-US" altLang="ja-JP" dirty="0"/>
              <a:t>/NAME</a:t>
            </a:r>
            <a:r>
              <a:rPr kumimoji="1" lang="ja-JP" altLang="en-US" dirty="0"/>
              <a:t>（</a:t>
            </a:r>
            <a:r>
              <a:rPr kumimoji="1" lang="en-US" altLang="ja-JP" dirty="0"/>
              <a:t>grade</a:t>
            </a:r>
            <a:r>
              <a:rPr kumimoji="1" lang="ja-JP" altLang="en-US" dirty="0"/>
              <a:t>）</a:t>
            </a:r>
            <a:endParaRPr kumimoji="1" lang="en-US" altLang="ja-JP" dirty="0"/>
          </a:p>
          <a:p>
            <a:pPr marL="0" marR="0" lvl="0" indent="0" algn="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①名前（学年）</a:t>
            </a:r>
            <a:r>
              <a:rPr kumimoji="1" lang="en-US" altLang="ja-JP" dirty="0"/>
              <a:t>/NAME</a:t>
            </a:r>
            <a:r>
              <a:rPr kumimoji="1" lang="ja-JP" altLang="en-US" dirty="0"/>
              <a:t>（</a:t>
            </a:r>
            <a:r>
              <a:rPr kumimoji="1" lang="en-US" altLang="ja-JP" dirty="0"/>
              <a:t>grade</a:t>
            </a:r>
            <a:r>
              <a:rPr kumimoji="1" lang="ja-JP" altLang="en-US" dirty="0"/>
              <a:t>）</a:t>
            </a:r>
            <a:endParaRPr kumimoji="1" lang="en-US" altLang="ja-JP" dirty="0"/>
          </a:p>
          <a:p>
            <a:pPr marL="0" marR="0" lvl="0" indent="0" algn="r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①名前（学年）</a:t>
            </a:r>
            <a:r>
              <a:rPr kumimoji="1" lang="en-US" altLang="ja-JP" dirty="0"/>
              <a:t>/NAME</a:t>
            </a:r>
            <a:r>
              <a:rPr kumimoji="1" lang="ja-JP" altLang="en-US" dirty="0"/>
              <a:t>（</a:t>
            </a:r>
            <a:r>
              <a:rPr kumimoji="1" lang="en-US" altLang="ja-JP" dirty="0"/>
              <a:t>grade</a:t>
            </a:r>
            <a:r>
              <a:rPr kumimoji="1" lang="ja-JP" altLang="en-US" dirty="0"/>
              <a:t>）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1" y="6484446"/>
            <a:ext cx="4032242" cy="365125"/>
          </a:xfrm>
          <a:prstGeom prst="rect">
            <a:avLst/>
          </a:prstGeom>
        </p:spPr>
        <p:txBody>
          <a:bodyPr/>
          <a:lstStyle>
            <a:lvl1pPr>
              <a:defRPr sz="1350"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312520" y="6484445"/>
            <a:ext cx="726017" cy="365125"/>
          </a:xfrm>
          <a:prstGeom prst="rect">
            <a:avLst/>
          </a:prstGeom>
        </p:spPr>
        <p:txBody>
          <a:bodyPr/>
          <a:lstStyle>
            <a:lvl1pPr>
              <a:defRPr sz="1500"/>
            </a:lvl1pPr>
          </a:lstStyle>
          <a:p>
            <a:fld id="{E0FC64E0-2284-4DFD-9057-484EE03DA2E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" y="124727"/>
            <a:ext cx="65" cy="20774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3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フッター プレースホルダー 4"/>
          <p:cNvSpPr txBox="1">
            <a:spLocks/>
          </p:cNvSpPr>
          <p:nvPr/>
        </p:nvSpPr>
        <p:spPr>
          <a:xfrm>
            <a:off x="3911600" y="10386483"/>
            <a:ext cx="4538133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3" name="フッター プレースホルダー 4"/>
          <p:cNvSpPr txBox="1">
            <a:spLocks/>
          </p:cNvSpPr>
          <p:nvPr/>
        </p:nvSpPr>
        <p:spPr>
          <a:xfrm>
            <a:off x="4911210" y="6492877"/>
            <a:ext cx="1960019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350" dirty="0">
                <a:solidFill>
                  <a:schemeClr val="tx1"/>
                </a:solidFill>
                <a:latin typeface="Brush Script MT" panose="03060802040406070304" pitchFamily="66" charset="0"/>
              </a:rPr>
              <a:t>Power System Lab</a:t>
            </a:r>
            <a:endParaRPr lang="en-US" altLang="ja-JP" sz="1050" dirty="0">
              <a:solidFill>
                <a:schemeClr val="tx1"/>
              </a:solidFill>
              <a:latin typeface="Brush Script MT" panose="03060802040406070304" pitchFamily="66" charset="0"/>
            </a:endParaRPr>
          </a:p>
        </p:txBody>
      </p:sp>
      <p:pic>
        <p:nvPicPr>
          <p:cNvPr id="1030" name="Picture 6" descr="http://www.shibaura-it.ac.jp/educational_foundation/summary/r7u3rf0000002pvz-img/11010006_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464" y="6442337"/>
            <a:ext cx="381026" cy="415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正方形/長方形 13"/>
          <p:cNvSpPr/>
          <p:nvPr/>
        </p:nvSpPr>
        <p:spPr>
          <a:xfrm>
            <a:off x="-14024" y="6303506"/>
            <a:ext cx="9144000" cy="106977"/>
          </a:xfrm>
          <a:prstGeom prst="rect">
            <a:avLst/>
          </a:prstGeom>
          <a:solidFill>
            <a:srgbClr val="437B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6" name="正方形/長方形 15"/>
          <p:cNvSpPr/>
          <p:nvPr/>
        </p:nvSpPr>
        <p:spPr>
          <a:xfrm>
            <a:off x="0" y="-7053"/>
            <a:ext cx="9144000" cy="816678"/>
          </a:xfrm>
          <a:prstGeom prst="rect">
            <a:avLst/>
          </a:prstGeom>
          <a:gradFill flip="none" rotWithShape="1">
            <a:gsLst>
              <a:gs pos="0">
                <a:srgbClr val="437B52">
                  <a:shade val="30000"/>
                  <a:satMod val="115000"/>
                </a:srgbClr>
              </a:gs>
              <a:gs pos="100000">
                <a:srgbClr val="437B52">
                  <a:shade val="100000"/>
                  <a:satMod val="115000"/>
                  <a:alpha val="86000"/>
                  <a:lumMod val="86000"/>
                  <a:lumOff val="14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5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7033948" y="6467606"/>
            <a:ext cx="1100666" cy="365125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525492A5-C430-4AFD-A508-2EA163C16ADD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632" y="935208"/>
            <a:ext cx="3584759" cy="83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044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" y="6484446"/>
            <a:ext cx="4032242" cy="365125"/>
          </a:xfrm>
          <a:prstGeom prst="rect">
            <a:avLst/>
          </a:prstGeom>
        </p:spPr>
        <p:txBody>
          <a:bodyPr/>
          <a:lstStyle>
            <a:lvl1pPr>
              <a:defRPr sz="1350"/>
            </a:lvl1pPr>
          </a:lstStyle>
          <a:p>
            <a:endParaRPr kumimoji="1"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312520" y="6484445"/>
            <a:ext cx="726017" cy="365125"/>
          </a:xfrm>
          <a:prstGeom prst="rect">
            <a:avLst/>
          </a:prstGeom>
        </p:spPr>
        <p:txBody>
          <a:bodyPr/>
          <a:lstStyle>
            <a:lvl1pPr>
              <a:defRPr sz="1500"/>
            </a:lvl1pPr>
          </a:lstStyle>
          <a:p>
            <a:fld id="{E0FC64E0-2284-4DFD-9057-484EE03DA2E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7033948" y="6467606"/>
            <a:ext cx="1100666" cy="365125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525492A5-C430-4AFD-A508-2EA163C16ADD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454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7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" y="6484446"/>
            <a:ext cx="4032242" cy="365125"/>
          </a:xfrm>
          <a:prstGeom prst="rect">
            <a:avLst/>
          </a:prstGeom>
        </p:spPr>
        <p:txBody>
          <a:bodyPr/>
          <a:lstStyle>
            <a:lvl1pPr>
              <a:defRPr sz="1350"/>
            </a:lvl1pPr>
          </a:lstStyle>
          <a:p>
            <a:endParaRPr kumimoji="1" lang="ja-JP" altLang="en-US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312520" y="6484445"/>
            <a:ext cx="726017" cy="365125"/>
          </a:xfrm>
          <a:prstGeom prst="rect">
            <a:avLst/>
          </a:prstGeom>
        </p:spPr>
        <p:txBody>
          <a:bodyPr/>
          <a:lstStyle>
            <a:lvl1pPr>
              <a:defRPr sz="1500"/>
            </a:lvl1pPr>
          </a:lstStyle>
          <a:p>
            <a:fld id="{E0FC64E0-2284-4DFD-9057-484EE03DA2E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7033948" y="6467606"/>
            <a:ext cx="1100666" cy="365125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525492A5-C430-4AFD-A508-2EA163C16ADD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6059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64E0-2284-4DFD-9057-484EE03DA2E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3"/>
          </p:nvPr>
        </p:nvSpPr>
        <p:spPr>
          <a:xfrm>
            <a:off x="131764" y="955675"/>
            <a:ext cx="8829675" cy="522128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7033948" y="6467606"/>
            <a:ext cx="1100666" cy="365125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525492A5-C430-4AFD-A508-2EA163C16ADD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09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-14024" y="306521"/>
            <a:ext cx="5976674" cy="5191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7033948" y="6467606"/>
            <a:ext cx="1100666" cy="365125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525492A5-C430-4AFD-A508-2EA163C16ADD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" y="6484446"/>
            <a:ext cx="4032242" cy="365125"/>
          </a:xfrm>
          <a:prstGeom prst="rect">
            <a:avLst/>
          </a:prstGeom>
        </p:spPr>
        <p:txBody>
          <a:bodyPr/>
          <a:lstStyle>
            <a:lvl1pPr>
              <a:defRPr sz="1350"/>
            </a:lvl1pPr>
          </a:lstStyle>
          <a:p>
            <a:endParaRPr kumimoji="1"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312520" y="6484445"/>
            <a:ext cx="726017" cy="365125"/>
          </a:xfrm>
          <a:prstGeom prst="rect">
            <a:avLst/>
          </a:prstGeom>
        </p:spPr>
        <p:txBody>
          <a:bodyPr/>
          <a:lstStyle>
            <a:lvl1pPr>
              <a:defRPr sz="1500"/>
            </a:lvl1pPr>
          </a:lstStyle>
          <a:p>
            <a:fld id="{E0FC64E0-2284-4DFD-9057-484EE03DA2E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フッター プレースホルダー 4"/>
          <p:cNvSpPr txBox="1">
            <a:spLocks/>
          </p:cNvSpPr>
          <p:nvPr/>
        </p:nvSpPr>
        <p:spPr>
          <a:xfrm>
            <a:off x="4911210" y="6492877"/>
            <a:ext cx="1960019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350" dirty="0">
                <a:solidFill>
                  <a:schemeClr val="tx1"/>
                </a:solidFill>
                <a:latin typeface="Brush Script MT" panose="03060802040406070304" pitchFamily="66" charset="0"/>
              </a:rPr>
              <a:t>Power System Lab</a:t>
            </a:r>
            <a:endParaRPr lang="en-US" altLang="ja-JP" sz="1050" dirty="0">
              <a:solidFill>
                <a:schemeClr val="tx1"/>
              </a:solidFill>
              <a:latin typeface="Brush Script MT" panose="03060802040406070304" pitchFamily="66" charset="0"/>
            </a:endParaRPr>
          </a:p>
        </p:txBody>
      </p:sp>
      <p:pic>
        <p:nvPicPr>
          <p:cNvPr id="11" name="Picture 6" descr="http://www.shibaura-it.ac.jp/educational_foundation/summary/r7u3rf0000002pvz-img/11010006_a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464" y="6442337"/>
            <a:ext cx="381026" cy="415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正方形/長方形 11"/>
          <p:cNvSpPr/>
          <p:nvPr/>
        </p:nvSpPr>
        <p:spPr>
          <a:xfrm>
            <a:off x="-14024" y="6311901"/>
            <a:ext cx="9144000" cy="106977"/>
          </a:xfrm>
          <a:prstGeom prst="rect">
            <a:avLst/>
          </a:prstGeom>
          <a:solidFill>
            <a:srgbClr val="437B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3" name="正方形/長方形 12"/>
          <p:cNvSpPr/>
          <p:nvPr/>
        </p:nvSpPr>
        <p:spPr>
          <a:xfrm>
            <a:off x="0" y="-7053"/>
            <a:ext cx="9144000" cy="237243"/>
          </a:xfrm>
          <a:prstGeom prst="rect">
            <a:avLst/>
          </a:prstGeom>
          <a:gradFill flip="none" rotWithShape="1">
            <a:gsLst>
              <a:gs pos="0">
                <a:srgbClr val="437B52">
                  <a:shade val="30000"/>
                  <a:satMod val="115000"/>
                </a:srgbClr>
              </a:gs>
              <a:gs pos="100000">
                <a:srgbClr val="437B52">
                  <a:shade val="100000"/>
                  <a:satMod val="115000"/>
                  <a:alpha val="86000"/>
                  <a:lumMod val="86000"/>
                  <a:lumOff val="14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49138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42F76C39-CD77-4EE2-9A6A-BCFCC77920A1}"/>
              </a:ext>
            </a:extLst>
          </p:cNvPr>
          <p:cNvSpPr/>
          <p:nvPr/>
        </p:nvSpPr>
        <p:spPr>
          <a:xfrm>
            <a:off x="67713" y="3836082"/>
            <a:ext cx="4427962" cy="243801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B895CB2-EA67-4A99-8732-7101DE6E1365}"/>
              </a:ext>
            </a:extLst>
          </p:cNvPr>
          <p:cNvSpPr txBox="1"/>
          <p:nvPr/>
        </p:nvSpPr>
        <p:spPr>
          <a:xfrm>
            <a:off x="7126452" y="222541"/>
            <a:ext cx="2017548" cy="5539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defTabSz="914400"/>
            <a:r>
              <a:rPr kumimoji="1" lang="en-US" altLang="ja-JP" sz="1600" b="1" dirty="0">
                <a:solidFill>
                  <a:prstClr val="black"/>
                </a:solidFill>
                <a:ea typeface="游ゴシック" panose="020B0400000000000000" pitchFamily="50" charset="-128"/>
              </a:rPr>
              <a:t>MEMBER</a:t>
            </a:r>
          </a:p>
          <a:p>
            <a:pPr lvl="0" defTabSz="914400"/>
            <a:r>
              <a:rPr kumimoji="1" lang="en-US" altLang="ja-JP" sz="1400" dirty="0">
                <a:solidFill>
                  <a:prstClr val="black"/>
                </a:solidFill>
                <a:ea typeface="游ゴシック" panose="020B0400000000000000" pitchFamily="50" charset="-128"/>
              </a:rPr>
              <a:t>Zama :B4</a:t>
            </a:r>
            <a:endParaRPr kumimoji="1" lang="ja-JP" altLang="en-US" sz="1400" dirty="0">
              <a:solidFill>
                <a:prstClr val="black"/>
              </a:solidFill>
              <a:ea typeface="游ゴシック" panose="020B04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2B8694F-703F-4F1E-8982-6B15F36B38EA}"/>
              </a:ext>
            </a:extLst>
          </p:cNvPr>
          <p:cNvSpPr txBox="1"/>
          <p:nvPr/>
        </p:nvSpPr>
        <p:spPr>
          <a:xfrm>
            <a:off x="0" y="222541"/>
            <a:ext cx="5066951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3200" b="1" dirty="0">
                <a:latin typeface="Baskerville Old Face" panose="02020602080505020303" pitchFamily="18" charset="0"/>
              </a:rPr>
              <a:t>Experiment Group (EG)</a:t>
            </a:r>
            <a:endParaRPr kumimoji="1" lang="ja-JP" altLang="en-US" sz="3200" b="1" dirty="0">
              <a:latin typeface="Baskerville Old Face" panose="02020602080505020303" pitchFamily="18" charset="0"/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013E007D-64C1-47A3-88F5-56ACFEE8BC1D}"/>
              </a:ext>
            </a:extLst>
          </p:cNvPr>
          <p:cNvGrpSpPr/>
          <p:nvPr/>
        </p:nvGrpSpPr>
        <p:grpSpPr>
          <a:xfrm>
            <a:off x="67713" y="891251"/>
            <a:ext cx="8980033" cy="2657868"/>
            <a:chOff x="144038" y="826633"/>
            <a:chExt cx="7014751" cy="2748708"/>
          </a:xfrm>
        </p:grpSpPr>
        <p:sp>
          <p:nvSpPr>
            <p:cNvPr id="8" name="四角形: 角を丸くする 7">
              <a:extLst>
                <a:ext uri="{FF2B5EF4-FFF2-40B4-BE49-F238E27FC236}">
                  <a16:creationId xmlns:a16="http://schemas.microsoft.com/office/drawing/2014/main" id="{AB1FE156-FED6-49DD-94FA-7CB3D19DA0B7}"/>
                </a:ext>
              </a:extLst>
            </p:cNvPr>
            <p:cNvSpPr/>
            <p:nvPr/>
          </p:nvSpPr>
          <p:spPr>
            <a:xfrm>
              <a:off x="144038" y="1082842"/>
              <a:ext cx="7014751" cy="2081463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5F5D7133-153C-4596-8206-76D7413D3D45}"/>
                </a:ext>
              </a:extLst>
            </p:cNvPr>
            <p:cNvSpPr txBox="1"/>
            <p:nvPr/>
          </p:nvSpPr>
          <p:spPr>
            <a:xfrm>
              <a:off x="328903" y="826633"/>
              <a:ext cx="2624550" cy="54110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800" b="1" u="sng" dirty="0"/>
                <a:t>Research Background</a:t>
              </a:r>
              <a:endParaRPr kumimoji="1" lang="ja-JP" altLang="en-US" sz="2800" b="1" u="sng" dirty="0"/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F30B0163-5152-4E11-B046-0200D5A3456F}"/>
                </a:ext>
              </a:extLst>
            </p:cNvPr>
            <p:cNvSpPr txBox="1"/>
            <p:nvPr/>
          </p:nvSpPr>
          <p:spPr>
            <a:xfrm>
              <a:off x="321153" y="1441667"/>
              <a:ext cx="6762450" cy="1686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dirty="0"/>
                <a:t>Distributed power supply has become widespread due to the adoption of smart grids.</a:t>
              </a:r>
            </a:p>
            <a:p>
              <a:endParaRPr kumimoji="1" lang="en-US" altLang="ja-JP" sz="2000" dirty="0"/>
            </a:p>
            <a:p>
              <a:r>
                <a:rPr kumimoji="1" lang="en-US" altLang="ja-JP" sz="2000" dirty="0"/>
                <a:t>In verification using simulation using a real machine, it is difficult to assume various situations.</a:t>
              </a:r>
              <a:endParaRPr kumimoji="1" lang="ja-JP" altLang="en-US" sz="2000" dirty="0"/>
            </a:p>
          </p:txBody>
        </p:sp>
        <p:sp>
          <p:nvSpPr>
            <p:cNvPr id="11" name="矢印: 下 10">
              <a:extLst>
                <a:ext uri="{FF2B5EF4-FFF2-40B4-BE49-F238E27FC236}">
                  <a16:creationId xmlns:a16="http://schemas.microsoft.com/office/drawing/2014/main" id="{311BCD8E-8E78-43E0-9211-3D7F935ACA20}"/>
                </a:ext>
              </a:extLst>
            </p:cNvPr>
            <p:cNvSpPr/>
            <p:nvPr/>
          </p:nvSpPr>
          <p:spPr>
            <a:xfrm>
              <a:off x="1300488" y="3184425"/>
              <a:ext cx="1232750" cy="390916"/>
            </a:xfrm>
            <a:prstGeom prst="downArrow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2441FA6-B086-483B-962E-62227E7C738C}"/>
              </a:ext>
            </a:extLst>
          </p:cNvPr>
          <p:cNvSpPr txBox="1"/>
          <p:nvPr/>
        </p:nvSpPr>
        <p:spPr>
          <a:xfrm>
            <a:off x="328903" y="3574472"/>
            <a:ext cx="2851619" cy="52322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b="1" u="sng" dirty="0"/>
              <a:t>Research Purpose</a:t>
            </a:r>
            <a:endParaRPr kumimoji="1" lang="ja-JP" altLang="en-US" sz="2800" b="1" u="sng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17B5360-0D79-4B46-842D-B10FF2238C92}"/>
              </a:ext>
            </a:extLst>
          </p:cNvPr>
          <p:cNvSpPr txBox="1"/>
          <p:nvPr/>
        </p:nvSpPr>
        <p:spPr>
          <a:xfrm>
            <a:off x="196087" y="4074573"/>
            <a:ext cx="4150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 latinLnBrk="1"/>
            <a:r>
              <a:rPr lang="en-US" altLang="ja-JP" dirty="0"/>
              <a:t>I want to simulate various situations using a generator.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5132077-CC57-4E58-80D1-9F73152B74C7}"/>
              </a:ext>
            </a:extLst>
          </p:cNvPr>
          <p:cNvSpPr txBox="1"/>
          <p:nvPr/>
        </p:nvSpPr>
        <p:spPr>
          <a:xfrm>
            <a:off x="192504" y="4929903"/>
            <a:ext cx="4427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A device that can easily be simulated doesn’t exist</a:t>
            </a:r>
            <a:endParaRPr kumimoji="1" lang="ja-JP" altLang="en-US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0EE76318-7A70-4624-A6A1-A0A1FC6E0AB0}"/>
              </a:ext>
            </a:extLst>
          </p:cNvPr>
          <p:cNvSpPr txBox="1"/>
          <p:nvPr/>
        </p:nvSpPr>
        <p:spPr>
          <a:xfrm>
            <a:off x="192505" y="5785233"/>
            <a:ext cx="4018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Make equipment and build experiments</a:t>
            </a:r>
            <a:endParaRPr kumimoji="1" lang="ja-JP" altLang="en-US" dirty="0"/>
          </a:p>
        </p:txBody>
      </p:sp>
      <p:sp>
        <p:nvSpPr>
          <p:cNvPr id="21" name="矢印: 下 20">
            <a:extLst>
              <a:ext uri="{FF2B5EF4-FFF2-40B4-BE49-F238E27FC236}">
                <a16:creationId xmlns:a16="http://schemas.microsoft.com/office/drawing/2014/main" id="{2BBE6AAC-D904-472E-B341-607D0C4C7AC9}"/>
              </a:ext>
            </a:extLst>
          </p:cNvPr>
          <p:cNvSpPr/>
          <p:nvPr/>
        </p:nvSpPr>
        <p:spPr>
          <a:xfrm>
            <a:off x="1696839" y="4661119"/>
            <a:ext cx="1169710" cy="278464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矢印: 下 23">
            <a:extLst>
              <a:ext uri="{FF2B5EF4-FFF2-40B4-BE49-F238E27FC236}">
                <a16:creationId xmlns:a16="http://schemas.microsoft.com/office/drawing/2014/main" id="{46FCE32A-E2CC-485B-8C57-DFFA573C0265}"/>
              </a:ext>
            </a:extLst>
          </p:cNvPr>
          <p:cNvSpPr/>
          <p:nvPr/>
        </p:nvSpPr>
        <p:spPr>
          <a:xfrm>
            <a:off x="1686679" y="5576234"/>
            <a:ext cx="1169710" cy="278464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6" name="図 25" descr="テキスト, 地図 が含まれている画像&#10;&#10;自動的に生成された説明">
            <a:extLst>
              <a:ext uri="{FF2B5EF4-FFF2-40B4-BE49-F238E27FC236}">
                <a16:creationId xmlns:a16="http://schemas.microsoft.com/office/drawing/2014/main" id="{2C7D15E2-1703-4ADE-BB4C-8C0397F541A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49" b="752"/>
          <a:stretch/>
        </p:blipFill>
        <p:spPr>
          <a:xfrm>
            <a:off x="4620455" y="3304993"/>
            <a:ext cx="4347775" cy="2712252"/>
          </a:xfrm>
          <a:prstGeom prst="rect">
            <a:avLst/>
          </a:prstGeom>
        </p:spPr>
      </p:pic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18C3B9C-C599-4DF3-80E7-CCB06D186A20}"/>
              </a:ext>
            </a:extLst>
          </p:cNvPr>
          <p:cNvSpPr txBox="1"/>
          <p:nvPr/>
        </p:nvSpPr>
        <p:spPr>
          <a:xfrm>
            <a:off x="6072955" y="5969899"/>
            <a:ext cx="472680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出典：横山明彦：スマートグリッド</a:t>
            </a:r>
            <a:r>
              <a:rPr kumimoji="1" lang="en-US" altLang="ja-JP" sz="1050" dirty="0"/>
              <a:t>(</a:t>
            </a:r>
            <a:r>
              <a:rPr kumimoji="1" lang="ja-JP" altLang="en-US" sz="1050" dirty="0"/>
              <a:t>電気新聞ブックス</a:t>
            </a:r>
            <a:r>
              <a:rPr kumimoji="1" lang="en-US" altLang="ja-JP" sz="1050" dirty="0"/>
              <a:t>)</a:t>
            </a:r>
            <a:endParaRPr kumimoji="1" lang="ja-JP" altLang="en-US" sz="1050" dirty="0"/>
          </a:p>
        </p:txBody>
      </p:sp>
      <p:sp>
        <p:nvSpPr>
          <p:cNvPr id="28" name="楕円 27">
            <a:extLst>
              <a:ext uri="{FF2B5EF4-FFF2-40B4-BE49-F238E27FC236}">
                <a16:creationId xmlns:a16="http://schemas.microsoft.com/office/drawing/2014/main" id="{B6E4E8E3-C7DE-498F-9611-337C65F240B3}"/>
              </a:ext>
            </a:extLst>
          </p:cNvPr>
          <p:cNvSpPr/>
          <p:nvPr/>
        </p:nvSpPr>
        <p:spPr>
          <a:xfrm>
            <a:off x="7924799" y="4144984"/>
            <a:ext cx="1023113" cy="103226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613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室内, 地面, 建物, 床 が含まれている画像&#10;&#10;自動的に生成された説明">
            <a:extLst>
              <a:ext uri="{FF2B5EF4-FFF2-40B4-BE49-F238E27FC236}">
                <a16:creationId xmlns:a16="http://schemas.microsoft.com/office/drawing/2014/main" id="{8F172A99-70E5-4D70-A688-F16554631C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75" y="800995"/>
            <a:ext cx="2833132" cy="2122255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E84EF5AC-6423-4B60-B58E-016056B602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6003" y="596579"/>
            <a:ext cx="3637681" cy="2383852"/>
          </a:xfrm>
          <a:prstGeom prst="rect">
            <a:avLst/>
          </a:prstGeom>
        </p:spPr>
      </p:pic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D39A4CF0-AEFD-4049-8A57-15D01AC6F005}"/>
              </a:ext>
            </a:extLst>
          </p:cNvPr>
          <p:cNvGrpSpPr/>
          <p:nvPr/>
        </p:nvGrpSpPr>
        <p:grpSpPr>
          <a:xfrm>
            <a:off x="4320321" y="3410110"/>
            <a:ext cx="4419284" cy="2485688"/>
            <a:chOff x="1276906" y="3200589"/>
            <a:chExt cx="5397903" cy="3166560"/>
          </a:xfrm>
        </p:grpSpPr>
        <p:grpSp>
          <p:nvGrpSpPr>
            <p:cNvPr id="7" name="グループ化 6">
              <a:extLst>
                <a:ext uri="{FF2B5EF4-FFF2-40B4-BE49-F238E27FC236}">
                  <a16:creationId xmlns:a16="http://schemas.microsoft.com/office/drawing/2014/main" id="{B747306E-EE98-43C0-B401-088B74F3099F}"/>
                </a:ext>
              </a:extLst>
            </p:cNvPr>
            <p:cNvGrpSpPr/>
            <p:nvPr/>
          </p:nvGrpSpPr>
          <p:grpSpPr>
            <a:xfrm>
              <a:off x="1276906" y="3200589"/>
              <a:ext cx="5397903" cy="1995696"/>
              <a:chOff x="2371610" y="3605468"/>
              <a:chExt cx="4070207" cy="1995696"/>
            </a:xfrm>
          </p:grpSpPr>
          <p:grpSp>
            <p:nvGrpSpPr>
              <p:cNvPr id="13" name="グループ化 12">
                <a:extLst>
                  <a:ext uri="{FF2B5EF4-FFF2-40B4-BE49-F238E27FC236}">
                    <a16:creationId xmlns:a16="http://schemas.microsoft.com/office/drawing/2014/main" id="{9D5F9ACD-32BE-4156-ACA2-884761552D09}"/>
                  </a:ext>
                </a:extLst>
              </p:cNvPr>
              <p:cNvGrpSpPr/>
              <p:nvPr/>
            </p:nvGrpSpPr>
            <p:grpSpPr>
              <a:xfrm>
                <a:off x="2371610" y="3605468"/>
                <a:ext cx="4070207" cy="1995696"/>
                <a:chOff x="81008" y="1101262"/>
                <a:chExt cx="5396362" cy="3031906"/>
              </a:xfrm>
            </p:grpSpPr>
            <p:grpSp>
              <p:nvGrpSpPr>
                <p:cNvPr id="15" name="グループ化 14">
                  <a:extLst>
                    <a:ext uri="{FF2B5EF4-FFF2-40B4-BE49-F238E27FC236}">
                      <a16:creationId xmlns:a16="http://schemas.microsoft.com/office/drawing/2014/main" id="{2F3E8154-FAAF-4C15-AAF2-C56FA34C8A77}"/>
                    </a:ext>
                  </a:extLst>
                </p:cNvPr>
                <p:cNvGrpSpPr/>
                <p:nvPr/>
              </p:nvGrpSpPr>
              <p:grpSpPr>
                <a:xfrm>
                  <a:off x="81008" y="1101262"/>
                  <a:ext cx="5396362" cy="3031906"/>
                  <a:chOff x="1179672" y="1470188"/>
                  <a:chExt cx="3572118" cy="1875885"/>
                </a:xfrm>
              </p:grpSpPr>
              <p:sp>
                <p:nvSpPr>
                  <p:cNvPr id="17" name="直方体 16">
                    <a:extLst>
                      <a:ext uri="{FF2B5EF4-FFF2-40B4-BE49-F238E27FC236}">
                        <a16:creationId xmlns:a16="http://schemas.microsoft.com/office/drawing/2014/main" id="{63BCF972-D5B3-49C7-9B44-78C9CADA45F3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3204011" y="1470188"/>
                    <a:ext cx="1547779" cy="1663844"/>
                  </a:xfrm>
                  <a:prstGeom prst="cube">
                    <a:avLst>
                      <a:gd name="adj" fmla="val 17712"/>
                    </a:avLst>
                  </a:prstGeom>
                  <a:solidFill>
                    <a:srgbClr val="E7E6E6">
                      <a:lumMod val="90000"/>
                    </a:srgbClr>
                  </a:solidFill>
                  <a:ln w="635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68580" tIns="34290" rIns="68580" bIns="3429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75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  <p:sp>
                <p:nvSpPr>
                  <p:cNvPr id="18" name="直方体 17">
                    <a:extLst>
                      <a:ext uri="{FF2B5EF4-FFF2-40B4-BE49-F238E27FC236}">
                        <a16:creationId xmlns:a16="http://schemas.microsoft.com/office/drawing/2014/main" id="{BB1EF969-A1E5-4D5B-BB4C-27EE1E154538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182597" y="1537249"/>
                    <a:ext cx="918102" cy="1021777"/>
                  </a:xfrm>
                  <a:prstGeom prst="cube">
                    <a:avLst/>
                  </a:prstGeom>
                  <a:solidFill>
                    <a:srgbClr val="E7E6E6">
                      <a:lumMod val="90000"/>
                    </a:srgbClr>
                  </a:solidFill>
                  <a:ln w="635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68580" tIns="34290" rIns="68580" bIns="3429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panose="020B0600070205080204" pitchFamily="50" charset="-128"/>
                        <a:cs typeface="+mn-cs"/>
                      </a:rPr>
                      <a:t>IM-SG</a:t>
                    </a:r>
                    <a:endParaRPr kumimoji="0" lang="ja-JP" alt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  <p:sp>
                <p:nvSpPr>
                  <p:cNvPr id="19" name="直方体 18">
                    <a:extLst>
                      <a:ext uri="{FF2B5EF4-FFF2-40B4-BE49-F238E27FC236}">
                        <a16:creationId xmlns:a16="http://schemas.microsoft.com/office/drawing/2014/main" id="{90188B77-D131-44C1-BA53-41F71F5F8BE7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179672" y="1537251"/>
                    <a:ext cx="918102" cy="1021775"/>
                  </a:xfrm>
                  <a:prstGeom prst="cube">
                    <a:avLst/>
                  </a:prstGeom>
                  <a:solidFill>
                    <a:srgbClr val="E7E6E6">
                      <a:lumMod val="90000"/>
                    </a:srgbClr>
                  </a:solidFill>
                  <a:ln w="635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68580" tIns="34290" rIns="68580" bIns="3429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panose="020B0600070205080204" pitchFamily="50" charset="-128"/>
                        <a:cs typeface="+mn-cs"/>
                      </a:rPr>
                      <a:t>INV</a:t>
                    </a:r>
                    <a:endParaRPr kumimoji="0" lang="ja-JP" alt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  <p:sp>
                <p:nvSpPr>
                  <p:cNvPr id="20" name="正方形/長方形 19">
                    <a:extLst>
                      <a:ext uri="{FF2B5EF4-FFF2-40B4-BE49-F238E27FC236}">
                        <a16:creationId xmlns:a16="http://schemas.microsoft.com/office/drawing/2014/main" id="{AF8292CD-D416-46FD-85C6-3338BEB37D15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897850" y="2063675"/>
                    <a:ext cx="301487" cy="108012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 cap="flat" cmpd="sng" algn="ctr">
                    <a:noFill/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68580" tIns="34290" rIns="68580" bIns="3429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24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  <p:sp>
                <p:nvSpPr>
                  <p:cNvPr id="21" name="テキスト ボックス 20">
                    <a:extLst>
                      <a:ext uri="{FF2B5EF4-FFF2-40B4-BE49-F238E27FC236}">
                        <a16:creationId xmlns:a16="http://schemas.microsoft.com/office/drawing/2014/main" id="{4C109332-0CDD-47F4-9E94-7BDF3E96CFDD}"/>
                      </a:ext>
                    </a:extLst>
                  </p:cNvPr>
                  <p:cNvSpPr txBox="1"/>
                  <p:nvPr/>
                </p:nvSpPr>
                <p:spPr>
                  <a:xfrm>
                    <a:off x="3183115" y="1806212"/>
                    <a:ext cx="1451043" cy="3237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2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Controller</a:t>
                    </a:r>
                    <a:endParaRPr kumimoji="0" lang="ja-JP" alt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2" name="直方体 21">
                    <a:extLst>
                      <a:ext uri="{FF2B5EF4-FFF2-40B4-BE49-F238E27FC236}">
                        <a16:creationId xmlns:a16="http://schemas.microsoft.com/office/drawing/2014/main" id="{26821BC7-7EE0-4544-B961-136991640E4D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3375782" y="2318229"/>
                    <a:ext cx="980902" cy="815804"/>
                  </a:xfrm>
                  <a:prstGeom prst="cube">
                    <a:avLst>
                      <a:gd name="adj" fmla="val 6174"/>
                    </a:avLst>
                  </a:prstGeom>
                  <a:solidFill>
                    <a:srgbClr val="70AD47">
                      <a:lumMod val="75000"/>
                    </a:srgbClr>
                  </a:solidFill>
                  <a:ln w="6350" cap="flat" cmpd="sng" algn="ctr">
                    <a:solidFill>
                      <a:srgbClr val="70AD47">
                        <a:lumMod val="75000"/>
                      </a:srgbClr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68580" tIns="34290" rIns="68580" bIns="3429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panose="020B0600070205080204" pitchFamily="50" charset="-128"/>
                        <a:cs typeface="+mn-cs"/>
                      </a:rPr>
                      <a:t>Arduino</a:t>
                    </a:r>
                    <a:endParaRPr kumimoji="0" lang="ja-JP" alt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  <p:cxnSp>
                <p:nvCxnSpPr>
                  <p:cNvPr id="23" name="直線矢印コネクタ 22">
                    <a:extLst>
                      <a:ext uri="{FF2B5EF4-FFF2-40B4-BE49-F238E27FC236}">
                        <a16:creationId xmlns:a16="http://schemas.microsoft.com/office/drawing/2014/main" id="{BAFDD1AF-7ECC-4021-9A76-F19CF2F5F66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 flipV="1">
                    <a:off x="1750554" y="2560124"/>
                    <a:ext cx="0" cy="503419"/>
                  </a:xfrm>
                  <a:prstGeom prst="straightConnector1">
                    <a:avLst/>
                  </a:prstGeom>
                  <a:noFill/>
                  <a:ln w="25400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24" name="直線矢印コネクタ 23">
                    <a:extLst>
                      <a:ext uri="{FF2B5EF4-FFF2-40B4-BE49-F238E27FC236}">
                        <a16:creationId xmlns:a16="http://schemas.microsoft.com/office/drawing/2014/main" id="{5F02F70E-1EFD-4D79-8005-5E58CD291ED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 flipH="1">
                    <a:off x="2812015" y="2562711"/>
                    <a:ext cx="1" cy="222243"/>
                  </a:xfrm>
                  <a:prstGeom prst="straightConnector1">
                    <a:avLst/>
                  </a:prstGeom>
                  <a:noFill/>
                  <a:ln w="25400" cap="flat" cmpd="sng" algn="ctr">
                    <a:solidFill>
                      <a:srgbClr val="0070C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5" name="直線矢印コネクタ 24">
                    <a:extLst>
                      <a:ext uri="{FF2B5EF4-FFF2-40B4-BE49-F238E27FC236}">
                        <a16:creationId xmlns:a16="http://schemas.microsoft.com/office/drawing/2014/main" id="{8012B96F-86DB-4FBA-B67D-B1AC4DD56C5B}"/>
                      </a:ext>
                    </a:extLst>
                  </p:cNvPr>
                  <p:cNvCxnSpPr/>
                  <p:nvPr/>
                </p:nvCxnSpPr>
                <p:spPr bwMode="auto">
                  <a:xfrm flipV="1">
                    <a:off x="1750554" y="3063544"/>
                    <a:ext cx="1611321" cy="0"/>
                  </a:xfrm>
                  <a:prstGeom prst="straightConnector1">
                    <a:avLst/>
                  </a:prstGeom>
                  <a:noFill/>
                  <a:ln w="25400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26" name="テキスト ボックス 25">
                    <a:extLst>
                      <a:ext uri="{FF2B5EF4-FFF2-40B4-BE49-F238E27FC236}">
                        <a16:creationId xmlns:a16="http://schemas.microsoft.com/office/drawing/2014/main" id="{3B53D33B-4864-4BE3-992F-9AF889FB4131}"/>
                      </a:ext>
                    </a:extLst>
                  </p:cNvPr>
                  <p:cNvSpPr txBox="1"/>
                  <p:nvPr/>
                </p:nvSpPr>
                <p:spPr>
                  <a:xfrm>
                    <a:off x="1589561" y="3014384"/>
                    <a:ext cx="1241462" cy="33168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</a:rPr>
                      <a:t>Speed</a:t>
                    </a:r>
                    <a:endParaRPr kumimoji="0" lang="ja-JP" alt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</a:endParaRPr>
                  </a:p>
                </p:txBody>
              </p:sp>
              <p:cxnSp>
                <p:nvCxnSpPr>
                  <p:cNvPr id="27" name="直線矢印コネクタ 26">
                    <a:extLst>
                      <a:ext uri="{FF2B5EF4-FFF2-40B4-BE49-F238E27FC236}">
                        <a16:creationId xmlns:a16="http://schemas.microsoft.com/office/drawing/2014/main" id="{D86073E0-C3A1-406E-AAE0-2B39DFD5FEBE}"/>
                      </a:ext>
                    </a:extLst>
                  </p:cNvPr>
                  <p:cNvCxnSpPr/>
                  <p:nvPr/>
                </p:nvCxnSpPr>
                <p:spPr bwMode="auto">
                  <a:xfrm>
                    <a:off x="2812015" y="2753899"/>
                    <a:ext cx="537107" cy="0"/>
                  </a:xfrm>
                  <a:prstGeom prst="straightConnector1">
                    <a:avLst/>
                  </a:prstGeom>
                  <a:noFill/>
                  <a:ln w="25400" cap="flat" cmpd="sng" algn="ctr">
                    <a:solidFill>
                      <a:srgbClr val="0070C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</p:grpSp>
            <p:sp>
              <p:nvSpPr>
                <p:cNvPr id="16" name="テキスト ボックス 15">
                  <a:extLst>
                    <a:ext uri="{FF2B5EF4-FFF2-40B4-BE49-F238E27FC236}">
                      <a16:creationId xmlns:a16="http://schemas.microsoft.com/office/drawing/2014/main" id="{E3FB9058-8DEC-4F20-85E7-AAC3B7E83DC7}"/>
                    </a:ext>
                  </a:extLst>
                </p:cNvPr>
                <p:cNvSpPr txBox="1"/>
                <p:nvPr/>
              </p:nvSpPr>
              <p:spPr>
                <a:xfrm>
                  <a:off x="1921750" y="2704819"/>
                  <a:ext cx="1864759" cy="53609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defRPr/>
                  </a:pPr>
                  <a:r>
                    <a:rPr kumimoji="0" lang="en-US" altLang="ja-JP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uLnTx/>
                      <a:uFillTx/>
                    </a:rPr>
                    <a:t>Speed</a:t>
                  </a:r>
                </a:p>
              </p:txBody>
            </p:sp>
          </p:grpSp>
          <p:sp>
            <p:nvSpPr>
              <p:cNvPr id="14" name="正方形/長方形 13">
                <a:extLst>
                  <a:ext uri="{FF2B5EF4-FFF2-40B4-BE49-F238E27FC236}">
                    <a16:creationId xmlns:a16="http://schemas.microsoft.com/office/drawing/2014/main" id="{4F900738-9256-43CA-B751-1C743FD5912E}"/>
                  </a:ext>
                </a:extLst>
              </p:cNvPr>
              <p:cNvSpPr/>
              <p:nvPr/>
            </p:nvSpPr>
            <p:spPr bwMode="auto">
              <a:xfrm>
                <a:off x="3221711" y="4250399"/>
                <a:ext cx="302872" cy="138811"/>
              </a:xfrm>
              <a:prstGeom prst="rect">
                <a:avLst/>
              </a:prstGeom>
              <a:solidFill>
                <a:schemeClr val="tx1"/>
              </a:solidFill>
              <a:ln w="635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square" lIns="68580" tIns="34290" rIns="68580" bIns="3429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anose="020B0600070205080204" pitchFamily="50" charset="-128"/>
                  <a:cs typeface="+mn-cs"/>
                </a:endParaRPr>
              </a:p>
            </p:txBody>
          </p:sp>
        </p:grpSp>
        <p:sp>
          <p:nvSpPr>
            <p:cNvPr id="8" name="直方体 7">
              <a:extLst>
                <a:ext uri="{FF2B5EF4-FFF2-40B4-BE49-F238E27FC236}">
                  <a16:creationId xmlns:a16="http://schemas.microsoft.com/office/drawing/2014/main" id="{814C938C-70E4-4A67-A1F9-C5E220B0C910}"/>
                </a:ext>
              </a:extLst>
            </p:cNvPr>
            <p:cNvSpPr/>
            <p:nvPr/>
          </p:nvSpPr>
          <p:spPr bwMode="auto">
            <a:xfrm>
              <a:off x="2139578" y="5647320"/>
              <a:ext cx="4357475" cy="719829"/>
            </a:xfrm>
            <a:prstGeom prst="cube">
              <a:avLst>
                <a:gd name="adj" fmla="val 6174"/>
              </a:avLst>
            </a:prstGeom>
            <a:solidFill>
              <a:schemeClr val="bg1">
                <a:lumMod val="85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LabVIEW</a:t>
              </a:r>
              <a:r>
                <a:rPr kumimoji="1" lang="ja-JP" alt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 </a:t>
              </a:r>
            </a:p>
          </p:txBody>
        </p:sp>
        <p:cxnSp>
          <p:nvCxnSpPr>
            <p:cNvPr id="9" name="直線矢印コネクタ 8">
              <a:extLst>
                <a:ext uri="{FF2B5EF4-FFF2-40B4-BE49-F238E27FC236}">
                  <a16:creationId xmlns:a16="http://schemas.microsoft.com/office/drawing/2014/main" id="{35517B4D-6B30-42B9-B228-A51201C21947}"/>
                </a:ext>
              </a:extLst>
            </p:cNvPr>
            <p:cNvCxnSpPr>
              <a:cxnSpLocks/>
            </p:cNvCxnSpPr>
            <p:nvPr/>
          </p:nvCxnSpPr>
          <p:spPr>
            <a:xfrm>
              <a:off x="5332372" y="5040475"/>
              <a:ext cx="4470" cy="5940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直線矢印コネクタ 9">
              <a:extLst>
                <a:ext uri="{FF2B5EF4-FFF2-40B4-BE49-F238E27FC236}">
                  <a16:creationId xmlns:a16="http://schemas.microsoft.com/office/drawing/2014/main" id="{97C68325-213D-45A5-AB71-48E91CD5848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36695" y="5042045"/>
              <a:ext cx="0" cy="60527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8C91B1E4-197F-41CB-A985-5A5A499A6290}"/>
                </a:ext>
              </a:extLst>
            </p:cNvPr>
            <p:cNvSpPr txBox="1"/>
            <p:nvPr/>
          </p:nvSpPr>
          <p:spPr>
            <a:xfrm>
              <a:off x="5257306" y="5092419"/>
              <a:ext cx="768538" cy="400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000" dirty="0"/>
                <a:t>Speed</a:t>
              </a:r>
            </a:p>
            <a:p>
              <a:r>
                <a:rPr kumimoji="1" lang="en-US" altLang="ja-JP" sz="1000" dirty="0"/>
                <a:t>Voltage</a:t>
              </a:r>
              <a:endParaRPr kumimoji="1" lang="ja-JP" altLang="en-US" sz="1000" dirty="0"/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FE39E0C5-412D-44F4-8A46-0B91B4583915}"/>
                </a:ext>
              </a:extLst>
            </p:cNvPr>
            <p:cNvSpPr txBox="1"/>
            <p:nvPr/>
          </p:nvSpPr>
          <p:spPr>
            <a:xfrm>
              <a:off x="3522749" y="5140659"/>
              <a:ext cx="1524252" cy="5097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000" dirty="0"/>
                <a:t>Voltage Command</a:t>
              </a:r>
            </a:p>
            <a:p>
              <a:r>
                <a:rPr lang="en-US" altLang="ja-JP" sz="1000" dirty="0"/>
                <a:t>Speed </a:t>
              </a:r>
              <a:r>
                <a:rPr kumimoji="1" lang="en-US" altLang="ja-JP" sz="1000" dirty="0"/>
                <a:t>Command</a:t>
              </a:r>
              <a:endParaRPr kumimoji="1" lang="ja-JP" altLang="en-US" sz="1000" dirty="0"/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0B600A05-DDDC-4D10-81A3-1B07F56C624A}"/>
              </a:ext>
            </a:extLst>
          </p:cNvPr>
          <p:cNvGrpSpPr/>
          <p:nvPr/>
        </p:nvGrpSpPr>
        <p:grpSpPr>
          <a:xfrm>
            <a:off x="3558127" y="1219016"/>
            <a:ext cx="1704155" cy="1882010"/>
            <a:chOff x="3647658" y="1500478"/>
            <a:chExt cx="1704155" cy="1882010"/>
          </a:xfrm>
        </p:grpSpPr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AE2CB930-D603-4545-8887-8FF3B01101E7}"/>
                </a:ext>
              </a:extLst>
            </p:cNvPr>
            <p:cNvSpPr/>
            <p:nvPr/>
          </p:nvSpPr>
          <p:spPr bwMode="auto">
            <a:xfrm>
              <a:off x="3647658" y="1500478"/>
              <a:ext cx="1704155" cy="47270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30" name="矢印: 下 29">
              <a:extLst>
                <a:ext uri="{FF2B5EF4-FFF2-40B4-BE49-F238E27FC236}">
                  <a16:creationId xmlns:a16="http://schemas.microsoft.com/office/drawing/2014/main" id="{6372FD92-BA28-4ADF-B8E2-E4E186AEF430}"/>
                </a:ext>
              </a:extLst>
            </p:cNvPr>
            <p:cNvSpPr/>
            <p:nvPr/>
          </p:nvSpPr>
          <p:spPr>
            <a:xfrm>
              <a:off x="4036519" y="1969904"/>
              <a:ext cx="926431" cy="1412584"/>
            </a:xfrm>
            <a:prstGeom prst="down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C16554DF-85D3-419A-AA84-DA507DB6E71B}"/>
              </a:ext>
            </a:extLst>
          </p:cNvPr>
          <p:cNvSpPr txBox="1"/>
          <p:nvPr/>
        </p:nvSpPr>
        <p:spPr>
          <a:xfrm>
            <a:off x="1027876" y="2918696"/>
            <a:ext cx="2031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Turbine generator</a:t>
            </a:r>
            <a:endParaRPr kumimoji="1" lang="ja-JP" altLang="en-US" dirty="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0EBB0B5A-5DAB-45F8-A9DE-7350F3450401}"/>
              </a:ext>
            </a:extLst>
          </p:cNvPr>
          <p:cNvSpPr txBox="1"/>
          <p:nvPr/>
        </p:nvSpPr>
        <p:spPr>
          <a:xfrm>
            <a:off x="5733258" y="3033557"/>
            <a:ext cx="2740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AVR </a:t>
            </a:r>
            <a:r>
              <a:rPr kumimoji="1" lang="ja-JP" altLang="en-US" dirty="0"/>
              <a:t>・ </a:t>
            </a:r>
            <a:r>
              <a:rPr kumimoji="1" lang="en-US" altLang="ja-JP" dirty="0"/>
              <a:t>GOV control system</a:t>
            </a:r>
            <a:endParaRPr kumimoji="1" lang="ja-JP" altLang="en-US" dirty="0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8123438F-F753-45C3-A3D1-F44C21760B1A}"/>
              </a:ext>
            </a:extLst>
          </p:cNvPr>
          <p:cNvSpPr txBox="1"/>
          <p:nvPr/>
        </p:nvSpPr>
        <p:spPr>
          <a:xfrm>
            <a:off x="5128211" y="5885676"/>
            <a:ext cx="3080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Small-Scale Experiment system</a:t>
            </a:r>
            <a:endParaRPr kumimoji="1" lang="ja-JP" altLang="en-US" dirty="0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FA95255B-5284-4DEC-84DA-455D8BD55455}"/>
              </a:ext>
            </a:extLst>
          </p:cNvPr>
          <p:cNvSpPr/>
          <p:nvPr/>
        </p:nvSpPr>
        <p:spPr>
          <a:xfrm>
            <a:off x="258306" y="144160"/>
            <a:ext cx="27311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u="sng" dirty="0"/>
              <a:t>Target image</a:t>
            </a:r>
          </a:p>
        </p:txBody>
      </p: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6AB21C9A-ABBC-4C79-A61F-888E261EF734}"/>
              </a:ext>
            </a:extLst>
          </p:cNvPr>
          <p:cNvGrpSpPr/>
          <p:nvPr/>
        </p:nvGrpSpPr>
        <p:grpSpPr>
          <a:xfrm>
            <a:off x="486846" y="3276205"/>
            <a:ext cx="3564439" cy="1012821"/>
            <a:chOff x="206764" y="4557338"/>
            <a:chExt cx="3126025" cy="1492329"/>
          </a:xfrm>
        </p:grpSpPr>
        <p:sp>
          <p:nvSpPr>
            <p:cNvPr id="3" name="角丸四角形 3">
              <a:extLst>
                <a:ext uri="{FF2B5EF4-FFF2-40B4-BE49-F238E27FC236}">
                  <a16:creationId xmlns:a16="http://schemas.microsoft.com/office/drawing/2014/main" id="{11B91075-3A96-42A2-B6D6-6C84E8A0BD56}"/>
                </a:ext>
              </a:extLst>
            </p:cNvPr>
            <p:cNvSpPr/>
            <p:nvPr/>
          </p:nvSpPr>
          <p:spPr>
            <a:xfrm>
              <a:off x="206764" y="4571513"/>
              <a:ext cx="3126025" cy="1478154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BFCFD811-32BA-4857-86E8-753087FC6BD8}"/>
                </a:ext>
              </a:extLst>
            </p:cNvPr>
            <p:cNvSpPr txBox="1"/>
            <p:nvPr/>
          </p:nvSpPr>
          <p:spPr>
            <a:xfrm>
              <a:off x="429754" y="4557338"/>
              <a:ext cx="2763713" cy="923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/>
                <a:t>The turbine type generator can be controlled by module using Arduino etc.</a:t>
              </a:r>
              <a:endParaRPr kumimoji="1" lang="ja-JP" altLang="en-US" dirty="0"/>
            </a:p>
          </p:txBody>
        </p:sp>
      </p:grpSp>
      <p:pic>
        <p:nvPicPr>
          <p:cNvPr id="2" name="図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51" y="4523986"/>
            <a:ext cx="3860016" cy="1319902"/>
          </a:xfrm>
          <a:prstGeom prst="rect">
            <a:avLst/>
          </a:prstGeom>
        </p:spPr>
      </p:pic>
      <p:sp>
        <p:nvSpPr>
          <p:cNvPr id="37" name="テキスト ボックス 36"/>
          <p:cNvSpPr txBox="1"/>
          <p:nvPr/>
        </p:nvSpPr>
        <p:spPr>
          <a:xfrm>
            <a:off x="1168434" y="5843888"/>
            <a:ext cx="2640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Scene of experiment</a:t>
            </a:r>
            <a:endParaRPr kumimoji="1" lang="ja-JP" altLang="en-US" dirty="0"/>
          </a:p>
        </p:txBody>
      </p:sp>
      <p:cxnSp>
        <p:nvCxnSpPr>
          <p:cNvPr id="49" name="直線矢印コネクタ 48">
            <a:extLst>
              <a:ext uri="{FF2B5EF4-FFF2-40B4-BE49-F238E27FC236}">
                <a16:creationId xmlns:a16="http://schemas.microsoft.com/office/drawing/2014/main" id="{4D34C317-E044-443E-BFA6-542A32DDCEBC}"/>
              </a:ext>
            </a:extLst>
          </p:cNvPr>
          <p:cNvCxnSpPr>
            <a:cxnSpLocks/>
          </p:cNvCxnSpPr>
          <p:nvPr/>
        </p:nvCxnSpPr>
        <p:spPr>
          <a:xfrm flipV="1">
            <a:off x="5968779" y="4319417"/>
            <a:ext cx="0" cy="27378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ED812220-03F6-48C2-B883-E4A22BE2289C}"/>
              </a:ext>
            </a:extLst>
          </p:cNvPr>
          <p:cNvCxnSpPr/>
          <p:nvPr/>
        </p:nvCxnSpPr>
        <p:spPr>
          <a:xfrm>
            <a:off x="5971430" y="4593203"/>
            <a:ext cx="104862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3755314C-92FF-4FE6-B172-660E17D488D6}"/>
              </a:ext>
            </a:extLst>
          </p:cNvPr>
          <p:cNvSpPr txBox="1"/>
          <p:nvPr/>
        </p:nvSpPr>
        <p:spPr>
          <a:xfrm>
            <a:off x="5807322" y="4523265"/>
            <a:ext cx="13470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rgbClr val="FF0000"/>
                </a:solidFill>
              </a:rPr>
              <a:t>Excitation voltage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785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BC0FA8A5-784E-4FBC-BD26-CF28534568AC}"/>
              </a:ext>
            </a:extLst>
          </p:cNvPr>
          <p:cNvGrpSpPr/>
          <p:nvPr/>
        </p:nvGrpSpPr>
        <p:grpSpPr>
          <a:xfrm>
            <a:off x="80132" y="706794"/>
            <a:ext cx="3491337" cy="3194932"/>
            <a:chOff x="276726" y="722573"/>
            <a:chExt cx="3491337" cy="3194932"/>
          </a:xfrm>
        </p:grpSpPr>
        <p:grpSp>
          <p:nvGrpSpPr>
            <p:cNvPr id="5" name="グループ化 4">
              <a:extLst>
                <a:ext uri="{FF2B5EF4-FFF2-40B4-BE49-F238E27FC236}">
                  <a16:creationId xmlns:a16="http://schemas.microsoft.com/office/drawing/2014/main" id="{639425A4-8FC2-4F06-831D-5987E03900F3}"/>
                </a:ext>
              </a:extLst>
            </p:cNvPr>
            <p:cNvGrpSpPr/>
            <p:nvPr/>
          </p:nvGrpSpPr>
          <p:grpSpPr>
            <a:xfrm>
              <a:off x="1143001" y="1876926"/>
              <a:ext cx="2625062" cy="1552074"/>
              <a:chOff x="445169" y="1876927"/>
              <a:chExt cx="2625062" cy="1552074"/>
            </a:xfrm>
          </p:grpSpPr>
          <p:grpSp>
            <p:nvGrpSpPr>
              <p:cNvPr id="18" name="グループ化 17">
                <a:extLst>
                  <a:ext uri="{FF2B5EF4-FFF2-40B4-BE49-F238E27FC236}">
                    <a16:creationId xmlns:a16="http://schemas.microsoft.com/office/drawing/2014/main" id="{6FF32362-0876-4B64-B098-D24C77AD2547}"/>
                  </a:ext>
                </a:extLst>
              </p:cNvPr>
              <p:cNvGrpSpPr/>
              <p:nvPr/>
            </p:nvGrpSpPr>
            <p:grpSpPr>
              <a:xfrm>
                <a:off x="445169" y="1876927"/>
                <a:ext cx="1518496" cy="1552074"/>
                <a:chOff x="445169" y="1876927"/>
                <a:chExt cx="1518496" cy="1552074"/>
              </a:xfrm>
            </p:grpSpPr>
            <p:grpSp>
              <p:nvGrpSpPr>
                <p:cNvPr id="28" name="グループ化 27">
                  <a:extLst>
                    <a:ext uri="{FF2B5EF4-FFF2-40B4-BE49-F238E27FC236}">
                      <a16:creationId xmlns:a16="http://schemas.microsoft.com/office/drawing/2014/main" id="{B439CEA5-C3A4-4F83-B3B4-EF7C9B23E65C}"/>
                    </a:ext>
                  </a:extLst>
                </p:cNvPr>
                <p:cNvGrpSpPr/>
                <p:nvPr/>
              </p:nvGrpSpPr>
              <p:grpSpPr>
                <a:xfrm>
                  <a:off x="445169" y="1876927"/>
                  <a:ext cx="1518496" cy="1552074"/>
                  <a:chOff x="1263316" y="2671011"/>
                  <a:chExt cx="700348" cy="757989"/>
                </a:xfrm>
              </p:grpSpPr>
              <p:sp>
                <p:nvSpPr>
                  <p:cNvPr id="30" name="楕円 29">
                    <a:extLst>
                      <a:ext uri="{FF2B5EF4-FFF2-40B4-BE49-F238E27FC236}">
                        <a16:creationId xmlns:a16="http://schemas.microsoft.com/office/drawing/2014/main" id="{512B8BC1-4A8F-40C1-B78C-B8140584BCDA}"/>
                      </a:ext>
                    </a:extLst>
                  </p:cNvPr>
                  <p:cNvSpPr/>
                  <p:nvPr/>
                </p:nvSpPr>
                <p:spPr>
                  <a:xfrm>
                    <a:off x="1263316" y="2983832"/>
                    <a:ext cx="445168" cy="445168"/>
                  </a:xfrm>
                  <a:prstGeom prst="ellipse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cxnSp>
                <p:nvCxnSpPr>
                  <p:cNvPr id="31" name="直線コネクタ 30">
                    <a:extLst>
                      <a:ext uri="{FF2B5EF4-FFF2-40B4-BE49-F238E27FC236}">
                        <a16:creationId xmlns:a16="http://schemas.microsoft.com/office/drawing/2014/main" id="{9EEB5345-FC2D-4ED7-A4A0-75482C8A343C}"/>
                      </a:ext>
                    </a:extLst>
                  </p:cNvPr>
                  <p:cNvCxnSpPr>
                    <a:cxnSpLocks/>
                    <a:stCxn id="30" idx="1"/>
                  </p:cNvCxnSpPr>
                  <p:nvPr/>
                </p:nvCxnSpPr>
                <p:spPr>
                  <a:xfrm flipV="1">
                    <a:off x="1328509" y="2671011"/>
                    <a:ext cx="379975" cy="37801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直線コネクタ 31">
                    <a:extLst>
                      <a:ext uri="{FF2B5EF4-FFF2-40B4-BE49-F238E27FC236}">
                        <a16:creationId xmlns:a16="http://schemas.microsoft.com/office/drawing/2014/main" id="{3EF8B8D1-383C-44F4-A2CA-0376B45BA759}"/>
                      </a:ext>
                    </a:extLst>
                  </p:cNvPr>
                  <p:cNvCxnSpPr>
                    <a:cxnSpLocks/>
                    <a:stCxn id="30" idx="5"/>
                  </p:cNvCxnSpPr>
                  <p:nvPr/>
                </p:nvCxnSpPr>
                <p:spPr>
                  <a:xfrm flipV="1">
                    <a:off x="1643291" y="2983832"/>
                    <a:ext cx="317856" cy="37997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3" name="円弧 32">
                    <a:extLst>
                      <a:ext uri="{FF2B5EF4-FFF2-40B4-BE49-F238E27FC236}">
                        <a16:creationId xmlns:a16="http://schemas.microsoft.com/office/drawing/2014/main" id="{DC102051-FF3A-4D39-A380-C9884EB118B0}"/>
                      </a:ext>
                    </a:extLst>
                  </p:cNvPr>
                  <p:cNvSpPr/>
                  <p:nvPr/>
                </p:nvSpPr>
                <p:spPr>
                  <a:xfrm>
                    <a:off x="1518496" y="2671011"/>
                    <a:ext cx="445168" cy="685800"/>
                  </a:xfrm>
                  <a:prstGeom prst="arc">
                    <a:avLst>
                      <a:gd name="adj1" fmla="val 15751700"/>
                      <a:gd name="adj2" fmla="val 21245670"/>
                    </a:avLst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29" name="フローチャート: 結合子 28">
                  <a:extLst>
                    <a:ext uri="{FF2B5EF4-FFF2-40B4-BE49-F238E27FC236}">
                      <a16:creationId xmlns:a16="http://schemas.microsoft.com/office/drawing/2014/main" id="{3980D470-36AF-4592-8F29-98904B69E400}"/>
                    </a:ext>
                  </a:extLst>
                </p:cNvPr>
                <p:cNvSpPr/>
                <p:nvPr/>
              </p:nvSpPr>
              <p:spPr>
                <a:xfrm>
                  <a:off x="794129" y="2839738"/>
                  <a:ext cx="267294" cy="252664"/>
                </a:xfrm>
                <a:prstGeom prst="flowChartConnector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</p:grpSp>
          <p:grpSp>
            <p:nvGrpSpPr>
              <p:cNvPr id="19" name="グループ化 18">
                <a:extLst>
                  <a:ext uri="{FF2B5EF4-FFF2-40B4-BE49-F238E27FC236}">
                    <a16:creationId xmlns:a16="http://schemas.microsoft.com/office/drawing/2014/main" id="{398E6226-F703-44CB-8762-432268918E27}"/>
                  </a:ext>
                </a:extLst>
              </p:cNvPr>
              <p:cNvGrpSpPr/>
              <p:nvPr/>
            </p:nvGrpSpPr>
            <p:grpSpPr>
              <a:xfrm>
                <a:off x="1551735" y="1876927"/>
                <a:ext cx="1518496" cy="1552074"/>
                <a:chOff x="445169" y="1876927"/>
                <a:chExt cx="1518496" cy="1552074"/>
              </a:xfrm>
            </p:grpSpPr>
            <p:grpSp>
              <p:nvGrpSpPr>
                <p:cNvPr id="22" name="グループ化 21">
                  <a:extLst>
                    <a:ext uri="{FF2B5EF4-FFF2-40B4-BE49-F238E27FC236}">
                      <a16:creationId xmlns:a16="http://schemas.microsoft.com/office/drawing/2014/main" id="{D90CB9FC-409E-43E0-8C33-A2839B57254B}"/>
                    </a:ext>
                  </a:extLst>
                </p:cNvPr>
                <p:cNvGrpSpPr/>
                <p:nvPr/>
              </p:nvGrpSpPr>
              <p:grpSpPr>
                <a:xfrm>
                  <a:off x="445169" y="1876927"/>
                  <a:ext cx="1518496" cy="1552074"/>
                  <a:chOff x="1263316" y="2671011"/>
                  <a:chExt cx="700348" cy="757989"/>
                </a:xfrm>
              </p:grpSpPr>
              <p:sp>
                <p:nvSpPr>
                  <p:cNvPr id="24" name="楕円 23">
                    <a:extLst>
                      <a:ext uri="{FF2B5EF4-FFF2-40B4-BE49-F238E27FC236}">
                        <a16:creationId xmlns:a16="http://schemas.microsoft.com/office/drawing/2014/main" id="{67A5910E-68C2-46DC-88BA-A0ED1DDCE9AE}"/>
                      </a:ext>
                    </a:extLst>
                  </p:cNvPr>
                  <p:cNvSpPr/>
                  <p:nvPr/>
                </p:nvSpPr>
                <p:spPr>
                  <a:xfrm>
                    <a:off x="1263316" y="2983832"/>
                    <a:ext cx="445168" cy="445168"/>
                  </a:xfrm>
                  <a:prstGeom prst="ellipse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cxnSp>
                <p:nvCxnSpPr>
                  <p:cNvPr id="25" name="直線コネクタ 24">
                    <a:extLst>
                      <a:ext uri="{FF2B5EF4-FFF2-40B4-BE49-F238E27FC236}">
                        <a16:creationId xmlns:a16="http://schemas.microsoft.com/office/drawing/2014/main" id="{974F7CDD-C272-4B03-966B-187814390013}"/>
                      </a:ext>
                    </a:extLst>
                  </p:cNvPr>
                  <p:cNvCxnSpPr>
                    <a:cxnSpLocks/>
                    <a:stCxn id="24" idx="1"/>
                  </p:cNvCxnSpPr>
                  <p:nvPr/>
                </p:nvCxnSpPr>
                <p:spPr>
                  <a:xfrm flipV="1">
                    <a:off x="1328509" y="2671011"/>
                    <a:ext cx="379975" cy="37801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直線コネクタ 25">
                    <a:extLst>
                      <a:ext uri="{FF2B5EF4-FFF2-40B4-BE49-F238E27FC236}">
                        <a16:creationId xmlns:a16="http://schemas.microsoft.com/office/drawing/2014/main" id="{F21A65BA-F767-47D4-A54B-2DE30471BBCD}"/>
                      </a:ext>
                    </a:extLst>
                  </p:cNvPr>
                  <p:cNvCxnSpPr>
                    <a:cxnSpLocks/>
                    <a:stCxn id="24" idx="5"/>
                  </p:cNvCxnSpPr>
                  <p:nvPr/>
                </p:nvCxnSpPr>
                <p:spPr>
                  <a:xfrm flipV="1">
                    <a:off x="1643291" y="2983832"/>
                    <a:ext cx="317856" cy="37997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7" name="円弧 26">
                    <a:extLst>
                      <a:ext uri="{FF2B5EF4-FFF2-40B4-BE49-F238E27FC236}">
                        <a16:creationId xmlns:a16="http://schemas.microsoft.com/office/drawing/2014/main" id="{EB585D0C-9BC2-4F10-B209-F83EFF3041E4}"/>
                      </a:ext>
                    </a:extLst>
                  </p:cNvPr>
                  <p:cNvSpPr/>
                  <p:nvPr/>
                </p:nvSpPr>
                <p:spPr>
                  <a:xfrm>
                    <a:off x="1518496" y="2671011"/>
                    <a:ext cx="445168" cy="685800"/>
                  </a:xfrm>
                  <a:prstGeom prst="arc">
                    <a:avLst>
                      <a:gd name="adj1" fmla="val 15751700"/>
                      <a:gd name="adj2" fmla="val 21245670"/>
                    </a:avLst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23" name="フローチャート: 結合子 22">
                  <a:extLst>
                    <a:ext uri="{FF2B5EF4-FFF2-40B4-BE49-F238E27FC236}">
                      <a16:creationId xmlns:a16="http://schemas.microsoft.com/office/drawing/2014/main" id="{7D2612D1-6056-4D8C-9F60-4C7328135923}"/>
                    </a:ext>
                  </a:extLst>
                </p:cNvPr>
                <p:cNvSpPr/>
                <p:nvPr/>
              </p:nvSpPr>
              <p:spPr>
                <a:xfrm>
                  <a:off x="794129" y="2839738"/>
                  <a:ext cx="267294" cy="252664"/>
                </a:xfrm>
                <a:prstGeom prst="flowChartConnector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</p:grpSp>
          <p:cxnSp>
            <p:nvCxnSpPr>
              <p:cNvPr id="20" name="直線コネクタ 19">
                <a:extLst>
                  <a:ext uri="{FF2B5EF4-FFF2-40B4-BE49-F238E27FC236}">
                    <a16:creationId xmlns:a16="http://schemas.microsoft.com/office/drawing/2014/main" id="{AF6C9497-79AB-456B-AA0C-315F7670AA0C}"/>
                  </a:ext>
                </a:extLst>
              </p:cNvPr>
              <p:cNvCxnSpPr/>
              <p:nvPr/>
            </p:nvCxnSpPr>
            <p:spPr>
              <a:xfrm>
                <a:off x="927776" y="2839738"/>
                <a:ext cx="117724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線コネクタ 20">
                <a:extLst>
                  <a:ext uri="{FF2B5EF4-FFF2-40B4-BE49-F238E27FC236}">
                    <a16:creationId xmlns:a16="http://schemas.microsoft.com/office/drawing/2014/main" id="{2AEBE005-7086-4B5A-A123-2E2797708B1B}"/>
                  </a:ext>
                </a:extLst>
              </p:cNvPr>
              <p:cNvCxnSpPr>
                <a:stCxn id="29" idx="4"/>
              </p:cNvCxnSpPr>
              <p:nvPr/>
            </p:nvCxnSpPr>
            <p:spPr>
              <a:xfrm>
                <a:off x="927776" y="3092402"/>
                <a:ext cx="110383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グループ化 5">
              <a:extLst>
                <a:ext uri="{FF2B5EF4-FFF2-40B4-BE49-F238E27FC236}">
                  <a16:creationId xmlns:a16="http://schemas.microsoft.com/office/drawing/2014/main" id="{3F559582-722B-4FAF-8152-B810BACCECED}"/>
                </a:ext>
              </a:extLst>
            </p:cNvPr>
            <p:cNvGrpSpPr/>
            <p:nvPr/>
          </p:nvGrpSpPr>
          <p:grpSpPr>
            <a:xfrm>
              <a:off x="631680" y="1447220"/>
              <a:ext cx="860281" cy="335315"/>
              <a:chOff x="685800" y="1094874"/>
              <a:chExt cx="860281" cy="335315"/>
            </a:xfrm>
          </p:grpSpPr>
          <p:sp>
            <p:nvSpPr>
              <p:cNvPr id="16" name="直方体 15">
                <a:extLst>
                  <a:ext uri="{FF2B5EF4-FFF2-40B4-BE49-F238E27FC236}">
                    <a16:creationId xmlns:a16="http://schemas.microsoft.com/office/drawing/2014/main" id="{779337FB-AFEE-4A95-B7E3-22E32248EF6A}"/>
                  </a:ext>
                </a:extLst>
              </p:cNvPr>
              <p:cNvSpPr/>
              <p:nvPr/>
            </p:nvSpPr>
            <p:spPr>
              <a:xfrm>
                <a:off x="685800" y="1094874"/>
                <a:ext cx="806161" cy="312821"/>
              </a:xfrm>
              <a:prstGeom prst="cube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3EBCD79C-4E99-408A-B545-3A905AABBF4F}"/>
                  </a:ext>
                </a:extLst>
              </p:cNvPr>
              <p:cNvSpPr txBox="1"/>
              <p:nvPr/>
            </p:nvSpPr>
            <p:spPr>
              <a:xfrm>
                <a:off x="739920" y="1153190"/>
                <a:ext cx="8061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200" dirty="0"/>
                  <a:t>～</a:t>
                </a:r>
                <a:r>
                  <a:rPr kumimoji="1" lang="en-US" altLang="ja-JP" sz="1200" dirty="0"/>
                  <a:t>rpm</a:t>
                </a:r>
                <a:endParaRPr kumimoji="1" lang="ja-JP" altLang="en-US" sz="1200" dirty="0"/>
              </a:p>
            </p:txBody>
          </p:sp>
        </p:grp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2583B8C9-5467-4737-9F57-3DB64EB524B9}"/>
                </a:ext>
              </a:extLst>
            </p:cNvPr>
            <p:cNvSpPr/>
            <p:nvPr/>
          </p:nvSpPr>
          <p:spPr>
            <a:xfrm>
              <a:off x="2357000" y="1447220"/>
              <a:ext cx="176691" cy="44659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8" name="コネクタ: カギ線 7">
              <a:extLst>
                <a:ext uri="{FF2B5EF4-FFF2-40B4-BE49-F238E27FC236}">
                  <a16:creationId xmlns:a16="http://schemas.microsoft.com/office/drawing/2014/main" id="{1209B0FD-32C3-4B10-AEEF-5DABB26A262E}"/>
                </a:ext>
              </a:extLst>
            </p:cNvPr>
            <p:cNvCxnSpPr>
              <a:cxnSpLocks/>
              <a:stCxn id="7" idx="0"/>
              <a:endCxn id="17" idx="3"/>
            </p:cNvCxnSpPr>
            <p:nvPr/>
          </p:nvCxnSpPr>
          <p:spPr>
            <a:xfrm rot="16200000" flipH="1" flipV="1">
              <a:off x="1870246" y="1068935"/>
              <a:ext cx="196816" cy="953385"/>
            </a:xfrm>
            <a:prstGeom prst="bentConnector4">
              <a:avLst>
                <a:gd name="adj1" fmla="val -116149"/>
                <a:gd name="adj2" fmla="val 54633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コネクタ: カギ線 8">
              <a:extLst>
                <a:ext uri="{FF2B5EF4-FFF2-40B4-BE49-F238E27FC236}">
                  <a16:creationId xmlns:a16="http://schemas.microsoft.com/office/drawing/2014/main" id="{77965A40-8C52-41EE-BC88-02BB4B0BFB1B}"/>
                </a:ext>
              </a:extLst>
            </p:cNvPr>
            <p:cNvCxnSpPr>
              <a:cxnSpLocks/>
              <a:stCxn id="17" idx="3"/>
            </p:cNvCxnSpPr>
            <p:nvPr/>
          </p:nvCxnSpPr>
          <p:spPr>
            <a:xfrm flipH="1">
              <a:off x="601579" y="1644036"/>
              <a:ext cx="890382" cy="1688711"/>
            </a:xfrm>
            <a:prstGeom prst="bentConnector4">
              <a:avLst>
                <a:gd name="adj1" fmla="val -25674"/>
                <a:gd name="adj2" fmla="val 2916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矢印コネクタ 9">
              <a:extLst>
                <a:ext uri="{FF2B5EF4-FFF2-40B4-BE49-F238E27FC236}">
                  <a16:creationId xmlns:a16="http://schemas.microsoft.com/office/drawing/2014/main" id="{80572CFD-93C3-43AA-9EE1-6255FCC648D8}"/>
                </a:ext>
              </a:extLst>
            </p:cNvPr>
            <p:cNvCxnSpPr/>
            <p:nvPr/>
          </p:nvCxnSpPr>
          <p:spPr>
            <a:xfrm>
              <a:off x="601579" y="3092401"/>
              <a:ext cx="0" cy="33659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DBEE76AC-ED99-4E96-8994-43851C6BEF98}"/>
                </a:ext>
              </a:extLst>
            </p:cNvPr>
            <p:cNvSpPr txBox="1"/>
            <p:nvPr/>
          </p:nvSpPr>
          <p:spPr>
            <a:xfrm>
              <a:off x="600988" y="722573"/>
              <a:ext cx="1338783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kumimoji="1" lang="en-US" altLang="ja-JP" dirty="0"/>
                <a:t>IM-SG set</a:t>
              </a:r>
              <a:endParaRPr kumimoji="1" lang="ja-JP" altLang="en-US" dirty="0"/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A8B519CC-C315-405F-8311-A4F851E87ABC}"/>
                </a:ext>
              </a:extLst>
            </p:cNvPr>
            <p:cNvSpPr txBox="1"/>
            <p:nvPr/>
          </p:nvSpPr>
          <p:spPr>
            <a:xfrm>
              <a:off x="1391786" y="3548173"/>
              <a:ext cx="9652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/>
                <a:t>IM</a:t>
              </a:r>
              <a:endParaRPr kumimoji="1" lang="ja-JP" altLang="en-US" dirty="0"/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9B92CC1E-C6D7-4F03-909A-5F5059C084F5}"/>
                </a:ext>
              </a:extLst>
            </p:cNvPr>
            <p:cNvSpPr txBox="1"/>
            <p:nvPr/>
          </p:nvSpPr>
          <p:spPr>
            <a:xfrm>
              <a:off x="2567810" y="3548173"/>
              <a:ext cx="9652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/>
                <a:t>SG</a:t>
              </a:r>
              <a:endParaRPr kumimoji="1" lang="ja-JP" altLang="en-US" dirty="0"/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DFF6D3FA-5C29-4FBB-952C-995E1F47F4E3}"/>
                </a:ext>
              </a:extLst>
            </p:cNvPr>
            <p:cNvSpPr txBox="1"/>
            <p:nvPr/>
          </p:nvSpPr>
          <p:spPr>
            <a:xfrm>
              <a:off x="276726" y="3429000"/>
              <a:ext cx="86278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100" dirty="0"/>
                <a:t>Output to Controller</a:t>
              </a:r>
              <a:endParaRPr kumimoji="1" lang="ja-JP" altLang="en-US" sz="1100" dirty="0"/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36123258-AEF3-4A7D-9152-14DA6690DA45}"/>
                </a:ext>
              </a:extLst>
            </p:cNvPr>
            <p:cNvSpPr txBox="1"/>
            <p:nvPr/>
          </p:nvSpPr>
          <p:spPr>
            <a:xfrm>
              <a:off x="2510183" y="1254931"/>
              <a:ext cx="9344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/>
                <a:t>sensor</a:t>
              </a:r>
              <a:endParaRPr kumimoji="1" lang="ja-JP" altLang="en-US" dirty="0"/>
            </a:p>
          </p:txBody>
        </p:sp>
      </p:grpSp>
      <p:graphicFrame>
        <p:nvGraphicFramePr>
          <p:cNvPr id="34" name="表 33">
            <a:extLst>
              <a:ext uri="{FF2B5EF4-FFF2-40B4-BE49-F238E27FC236}">
                <a16:creationId xmlns:a16="http://schemas.microsoft.com/office/drawing/2014/main" id="{C5D91D95-AEFB-4CAC-AACD-67EE07F4A4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096600"/>
              </p:ext>
            </p:extLst>
          </p:nvPr>
        </p:nvGraphicFramePr>
        <p:xfrm>
          <a:off x="3808916" y="4640562"/>
          <a:ext cx="5203645" cy="1668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9569">
                  <a:extLst>
                    <a:ext uri="{9D8B030D-6E8A-4147-A177-3AD203B41FA5}">
                      <a16:colId xmlns:a16="http://schemas.microsoft.com/office/drawing/2014/main" val="506691732"/>
                    </a:ext>
                  </a:extLst>
                </a:gridCol>
                <a:gridCol w="1672549">
                  <a:extLst>
                    <a:ext uri="{9D8B030D-6E8A-4147-A177-3AD203B41FA5}">
                      <a16:colId xmlns:a16="http://schemas.microsoft.com/office/drawing/2014/main" val="3246441122"/>
                    </a:ext>
                  </a:extLst>
                </a:gridCol>
                <a:gridCol w="1601527">
                  <a:extLst>
                    <a:ext uri="{9D8B030D-6E8A-4147-A177-3AD203B41FA5}">
                      <a16:colId xmlns:a16="http://schemas.microsoft.com/office/drawing/2014/main" val="4139218442"/>
                    </a:ext>
                  </a:extLst>
                </a:gridCol>
              </a:tblGrid>
              <a:tr h="361398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/>
                        <a:t>Stand Alone Mode</a:t>
                      </a:r>
                    </a:p>
                    <a:p>
                      <a:pPr algn="ctr"/>
                      <a:r>
                        <a:rPr kumimoji="1" lang="en-US" altLang="ja-JP" sz="1050" dirty="0"/>
                        <a:t>( only Arduino )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/>
                        <a:t>External Mode</a:t>
                      </a:r>
                    </a:p>
                    <a:p>
                      <a:pPr algn="ctr"/>
                      <a:r>
                        <a:rPr kumimoji="1" lang="en-US" altLang="ja-JP" sz="1050" dirty="0"/>
                        <a:t>( with NI DAQ )</a:t>
                      </a:r>
                      <a:endParaRPr kumimoji="1" lang="ja-JP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531351"/>
                  </a:ext>
                </a:extLst>
              </a:tr>
              <a:tr h="220854"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Normal operation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/>
                        <a:t>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2536335"/>
                  </a:ext>
                </a:extLst>
              </a:tr>
              <a:tr h="220854"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High-performance operation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/>
                        <a:t>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/>
                        <a:t>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7582002"/>
                  </a:ext>
                </a:extLst>
              </a:tr>
              <a:tr h="220854"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Droop control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/>
                        <a:t>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3074856"/>
                  </a:ext>
                </a:extLst>
              </a:tr>
              <a:tr h="220854"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Virtual inertia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/>
                        <a:t>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1935476"/>
                  </a:ext>
                </a:extLst>
              </a:tr>
              <a:tr h="220854"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GOV &amp; Excitor Model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/>
                        <a:t>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07617"/>
                  </a:ext>
                </a:extLst>
              </a:tr>
            </a:tbl>
          </a:graphicData>
        </a:graphic>
      </p:graphicFrame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23D71F00-B1C1-441D-A956-44387AED769F}"/>
              </a:ext>
            </a:extLst>
          </p:cNvPr>
          <p:cNvSpPr txBox="1"/>
          <p:nvPr/>
        </p:nvSpPr>
        <p:spPr>
          <a:xfrm>
            <a:off x="3808916" y="4208474"/>
            <a:ext cx="129552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/>
              <a:t>Function</a:t>
            </a:r>
            <a:endParaRPr kumimoji="1" lang="ja-JP" altLang="en-US" dirty="0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42609005-91B8-4DBD-ACD3-7F76E809E093}"/>
              </a:ext>
            </a:extLst>
          </p:cNvPr>
          <p:cNvSpPr/>
          <p:nvPr/>
        </p:nvSpPr>
        <p:spPr>
          <a:xfrm>
            <a:off x="105893" y="149728"/>
            <a:ext cx="30529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u="sng" dirty="0"/>
              <a:t>Production content</a:t>
            </a:r>
          </a:p>
        </p:txBody>
      </p: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92CDD8C0-2997-48C4-B44F-4144C4EC3607}"/>
              </a:ext>
            </a:extLst>
          </p:cNvPr>
          <p:cNvGrpSpPr/>
          <p:nvPr/>
        </p:nvGrpSpPr>
        <p:grpSpPr>
          <a:xfrm>
            <a:off x="3684581" y="706794"/>
            <a:ext cx="5000245" cy="3642987"/>
            <a:chOff x="3622076" y="257405"/>
            <a:chExt cx="5072312" cy="4179292"/>
          </a:xfrm>
        </p:grpSpPr>
        <p:grpSp>
          <p:nvGrpSpPr>
            <p:cNvPr id="38" name="グループ化 37">
              <a:extLst>
                <a:ext uri="{FF2B5EF4-FFF2-40B4-BE49-F238E27FC236}">
                  <a16:creationId xmlns:a16="http://schemas.microsoft.com/office/drawing/2014/main" id="{D665D60E-96BA-4E01-8283-3A65B6D0F72F}"/>
                </a:ext>
              </a:extLst>
            </p:cNvPr>
            <p:cNvGrpSpPr/>
            <p:nvPr/>
          </p:nvGrpSpPr>
          <p:grpSpPr>
            <a:xfrm>
              <a:off x="3622076" y="257405"/>
              <a:ext cx="5072312" cy="4179292"/>
              <a:chOff x="3622076" y="257405"/>
              <a:chExt cx="5072312" cy="4179292"/>
            </a:xfrm>
          </p:grpSpPr>
          <p:grpSp>
            <p:nvGrpSpPr>
              <p:cNvPr id="40" name="グループ化 39">
                <a:extLst>
                  <a:ext uri="{FF2B5EF4-FFF2-40B4-BE49-F238E27FC236}">
                    <a16:creationId xmlns:a16="http://schemas.microsoft.com/office/drawing/2014/main" id="{E27E5AFD-96D1-4C83-A19E-C568A28449A1}"/>
                  </a:ext>
                </a:extLst>
              </p:cNvPr>
              <p:cNvGrpSpPr/>
              <p:nvPr/>
            </p:nvGrpSpPr>
            <p:grpSpPr>
              <a:xfrm>
                <a:off x="3886020" y="676886"/>
                <a:ext cx="4808368" cy="3759811"/>
                <a:chOff x="3886020" y="758243"/>
                <a:chExt cx="4808368" cy="4195066"/>
              </a:xfrm>
            </p:grpSpPr>
            <p:sp>
              <p:nvSpPr>
                <p:cNvPr id="46" name="四角形: 角を丸くする 45">
                  <a:extLst>
                    <a:ext uri="{FF2B5EF4-FFF2-40B4-BE49-F238E27FC236}">
                      <a16:creationId xmlns:a16="http://schemas.microsoft.com/office/drawing/2014/main" id="{5F29F277-CEB0-4073-BACC-523FAECA5DC5}"/>
                    </a:ext>
                  </a:extLst>
                </p:cNvPr>
                <p:cNvSpPr/>
                <p:nvPr/>
              </p:nvSpPr>
              <p:spPr>
                <a:xfrm>
                  <a:off x="3886020" y="758243"/>
                  <a:ext cx="4808368" cy="3873490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altLang="ja-JP" dirty="0"/>
                    <a:t>Speed</a:t>
                  </a:r>
                </a:p>
                <a:p>
                  <a:r>
                    <a:rPr kumimoji="1" lang="en-US" altLang="ja-JP" dirty="0"/>
                    <a:t>Voltage</a:t>
                  </a:r>
                  <a:endParaRPr kumimoji="1" lang="ja-JP" altLang="en-US" dirty="0"/>
                </a:p>
              </p:txBody>
            </p:sp>
            <p:sp>
              <p:nvSpPr>
                <p:cNvPr id="47" name="四角形: 角を丸くする 46">
                  <a:extLst>
                    <a:ext uri="{FF2B5EF4-FFF2-40B4-BE49-F238E27FC236}">
                      <a16:creationId xmlns:a16="http://schemas.microsoft.com/office/drawing/2014/main" id="{2EF7EF4C-AD76-45B5-8FE2-F44C31B03A24}"/>
                    </a:ext>
                  </a:extLst>
                </p:cNvPr>
                <p:cNvSpPr/>
                <p:nvPr/>
              </p:nvSpPr>
              <p:spPr>
                <a:xfrm>
                  <a:off x="4459056" y="925493"/>
                  <a:ext cx="2668640" cy="2104266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8" name="正方形/長方形 47">
                  <a:extLst>
                    <a:ext uri="{FF2B5EF4-FFF2-40B4-BE49-F238E27FC236}">
                      <a16:creationId xmlns:a16="http://schemas.microsoft.com/office/drawing/2014/main" id="{5B229030-0A85-4C39-8023-7C085DCCB5CE}"/>
                    </a:ext>
                  </a:extLst>
                </p:cNvPr>
                <p:cNvSpPr/>
                <p:nvPr/>
              </p:nvSpPr>
              <p:spPr>
                <a:xfrm>
                  <a:off x="4720096" y="1760041"/>
                  <a:ext cx="1420065" cy="10590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9" name="テキスト ボックス 48">
                  <a:extLst>
                    <a:ext uri="{FF2B5EF4-FFF2-40B4-BE49-F238E27FC236}">
                      <a16:creationId xmlns:a16="http://schemas.microsoft.com/office/drawing/2014/main" id="{F19CA2A2-256B-4425-BC50-80CCA83BC03E}"/>
                    </a:ext>
                  </a:extLst>
                </p:cNvPr>
                <p:cNvSpPr txBox="1"/>
                <p:nvPr/>
              </p:nvSpPr>
              <p:spPr>
                <a:xfrm>
                  <a:off x="4949580" y="2101060"/>
                  <a:ext cx="120315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dirty="0"/>
                    <a:t>Arduino</a:t>
                  </a:r>
                  <a:endParaRPr kumimoji="1" lang="ja-JP" altLang="en-US" dirty="0"/>
                </a:p>
              </p:txBody>
            </p:sp>
            <p:grpSp>
              <p:nvGrpSpPr>
                <p:cNvPr id="50" name="グループ化 49">
                  <a:extLst>
                    <a:ext uri="{FF2B5EF4-FFF2-40B4-BE49-F238E27FC236}">
                      <a16:creationId xmlns:a16="http://schemas.microsoft.com/office/drawing/2014/main" id="{D08C21AC-29DF-4D89-B540-6859FE9B3E30}"/>
                    </a:ext>
                  </a:extLst>
                </p:cNvPr>
                <p:cNvGrpSpPr/>
                <p:nvPr/>
              </p:nvGrpSpPr>
              <p:grpSpPr>
                <a:xfrm>
                  <a:off x="6341713" y="1541370"/>
                  <a:ext cx="312821" cy="312822"/>
                  <a:chOff x="6605337" y="933221"/>
                  <a:chExt cx="312821" cy="312822"/>
                </a:xfrm>
              </p:grpSpPr>
              <p:sp>
                <p:nvSpPr>
                  <p:cNvPr id="71" name="フローチャート: 結合子 70">
                    <a:extLst>
                      <a:ext uri="{FF2B5EF4-FFF2-40B4-BE49-F238E27FC236}">
                        <a16:creationId xmlns:a16="http://schemas.microsoft.com/office/drawing/2014/main" id="{9449CA9D-69D8-4297-AD9C-40A0CC4D3EFC}"/>
                      </a:ext>
                    </a:extLst>
                  </p:cNvPr>
                  <p:cNvSpPr/>
                  <p:nvPr/>
                </p:nvSpPr>
                <p:spPr>
                  <a:xfrm>
                    <a:off x="6605337" y="933221"/>
                    <a:ext cx="312821" cy="312822"/>
                  </a:xfrm>
                  <a:prstGeom prst="flowChartConnector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72" name="直線コネクタ 71">
                    <a:extLst>
                      <a:ext uri="{FF2B5EF4-FFF2-40B4-BE49-F238E27FC236}">
                        <a16:creationId xmlns:a16="http://schemas.microsoft.com/office/drawing/2014/main" id="{3809F2BF-0510-4241-8852-1D86AAEC72E2}"/>
                      </a:ext>
                    </a:extLst>
                  </p:cNvPr>
                  <p:cNvCxnSpPr>
                    <a:cxnSpLocks/>
                    <a:stCxn id="71" idx="1"/>
                  </p:cNvCxnSpPr>
                  <p:nvPr/>
                </p:nvCxnSpPr>
                <p:spPr>
                  <a:xfrm>
                    <a:off x="6651149" y="979033"/>
                    <a:ext cx="110598" cy="1388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1" name="グループ化 50">
                  <a:extLst>
                    <a:ext uri="{FF2B5EF4-FFF2-40B4-BE49-F238E27FC236}">
                      <a16:creationId xmlns:a16="http://schemas.microsoft.com/office/drawing/2014/main" id="{72833BFD-6F66-40FA-BDD7-1B946FE99528}"/>
                    </a:ext>
                  </a:extLst>
                </p:cNvPr>
                <p:cNvGrpSpPr/>
                <p:nvPr/>
              </p:nvGrpSpPr>
              <p:grpSpPr>
                <a:xfrm>
                  <a:off x="6779373" y="1541370"/>
                  <a:ext cx="312821" cy="312822"/>
                  <a:chOff x="6605337" y="933221"/>
                  <a:chExt cx="312821" cy="312822"/>
                </a:xfrm>
              </p:grpSpPr>
              <p:sp>
                <p:nvSpPr>
                  <p:cNvPr id="69" name="フローチャート: 結合子 68">
                    <a:extLst>
                      <a:ext uri="{FF2B5EF4-FFF2-40B4-BE49-F238E27FC236}">
                        <a16:creationId xmlns:a16="http://schemas.microsoft.com/office/drawing/2014/main" id="{7B5CD149-54AF-42D2-9D4A-EBFDC3A49CA0}"/>
                      </a:ext>
                    </a:extLst>
                  </p:cNvPr>
                  <p:cNvSpPr/>
                  <p:nvPr/>
                </p:nvSpPr>
                <p:spPr>
                  <a:xfrm>
                    <a:off x="6605337" y="933221"/>
                    <a:ext cx="312821" cy="312822"/>
                  </a:xfrm>
                  <a:prstGeom prst="flowChartConnector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70" name="直線コネクタ 69">
                    <a:extLst>
                      <a:ext uri="{FF2B5EF4-FFF2-40B4-BE49-F238E27FC236}">
                        <a16:creationId xmlns:a16="http://schemas.microsoft.com/office/drawing/2014/main" id="{86FD9730-41C1-4745-BEAE-B3ED5352BD32}"/>
                      </a:ext>
                    </a:extLst>
                  </p:cNvPr>
                  <p:cNvCxnSpPr>
                    <a:cxnSpLocks/>
                    <a:stCxn id="69" idx="1"/>
                  </p:cNvCxnSpPr>
                  <p:nvPr/>
                </p:nvCxnSpPr>
                <p:spPr>
                  <a:xfrm>
                    <a:off x="6651149" y="979033"/>
                    <a:ext cx="110598" cy="1388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2" name="グループ化 51">
                  <a:extLst>
                    <a:ext uri="{FF2B5EF4-FFF2-40B4-BE49-F238E27FC236}">
                      <a16:creationId xmlns:a16="http://schemas.microsoft.com/office/drawing/2014/main" id="{7A271A77-F0F5-48CF-AF1D-391CFE252911}"/>
                    </a:ext>
                  </a:extLst>
                </p:cNvPr>
                <p:cNvGrpSpPr/>
                <p:nvPr/>
              </p:nvGrpSpPr>
              <p:grpSpPr>
                <a:xfrm>
                  <a:off x="7177136" y="1902888"/>
                  <a:ext cx="1094704" cy="796763"/>
                  <a:chOff x="7447717" y="1854192"/>
                  <a:chExt cx="1094704" cy="796763"/>
                </a:xfrm>
              </p:grpSpPr>
              <p:sp>
                <p:nvSpPr>
                  <p:cNvPr id="67" name="正方形/長方形 66">
                    <a:extLst>
                      <a:ext uri="{FF2B5EF4-FFF2-40B4-BE49-F238E27FC236}">
                        <a16:creationId xmlns:a16="http://schemas.microsoft.com/office/drawing/2014/main" id="{288F997D-7CEA-47A8-942F-C5807D6CE081}"/>
                      </a:ext>
                    </a:extLst>
                  </p:cNvPr>
                  <p:cNvSpPr/>
                  <p:nvPr/>
                </p:nvSpPr>
                <p:spPr>
                  <a:xfrm>
                    <a:off x="7447717" y="1854192"/>
                    <a:ext cx="1094704" cy="796763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8" name="テキスト ボックス 67">
                    <a:extLst>
                      <a:ext uri="{FF2B5EF4-FFF2-40B4-BE49-F238E27FC236}">
                        <a16:creationId xmlns:a16="http://schemas.microsoft.com/office/drawing/2014/main" id="{B3CE67B3-1C87-4091-9952-F8836B5FDEC2}"/>
                      </a:ext>
                    </a:extLst>
                  </p:cNvPr>
                  <p:cNvSpPr txBox="1"/>
                  <p:nvPr/>
                </p:nvSpPr>
                <p:spPr>
                  <a:xfrm>
                    <a:off x="7546596" y="1962560"/>
                    <a:ext cx="896946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kumimoji="1" lang="en-US" altLang="ja-JP" dirty="0"/>
                      <a:t>NI</a:t>
                    </a:r>
                  </a:p>
                  <a:p>
                    <a:pPr algn="ctr"/>
                    <a:r>
                      <a:rPr kumimoji="1" lang="en-US" altLang="ja-JP" dirty="0"/>
                      <a:t>DAQ</a:t>
                    </a:r>
                    <a:endParaRPr kumimoji="1" lang="ja-JP" altLang="en-US" dirty="0"/>
                  </a:p>
                </p:txBody>
              </p:sp>
            </p:grpSp>
            <p:grpSp>
              <p:nvGrpSpPr>
                <p:cNvPr id="53" name="グループ化 52">
                  <a:extLst>
                    <a:ext uri="{FF2B5EF4-FFF2-40B4-BE49-F238E27FC236}">
                      <a16:creationId xmlns:a16="http://schemas.microsoft.com/office/drawing/2014/main" id="{2D1B92AB-CCF0-469D-9C29-EDCE8541E69D}"/>
                    </a:ext>
                  </a:extLst>
                </p:cNvPr>
                <p:cNvGrpSpPr/>
                <p:nvPr/>
              </p:nvGrpSpPr>
              <p:grpSpPr>
                <a:xfrm>
                  <a:off x="7014455" y="3135857"/>
                  <a:ext cx="1420065" cy="1193964"/>
                  <a:chOff x="7230978" y="3332747"/>
                  <a:chExt cx="1420065" cy="1193964"/>
                </a:xfrm>
              </p:grpSpPr>
              <p:sp>
                <p:nvSpPr>
                  <p:cNvPr id="65" name="正方形/長方形 64">
                    <a:extLst>
                      <a:ext uri="{FF2B5EF4-FFF2-40B4-BE49-F238E27FC236}">
                        <a16:creationId xmlns:a16="http://schemas.microsoft.com/office/drawing/2014/main" id="{E5F86E73-FA95-4ED6-ACDF-60FEA8326825}"/>
                      </a:ext>
                    </a:extLst>
                  </p:cNvPr>
                  <p:cNvSpPr/>
                  <p:nvPr/>
                </p:nvSpPr>
                <p:spPr>
                  <a:xfrm>
                    <a:off x="7230978" y="3332747"/>
                    <a:ext cx="1420065" cy="119396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6" name="テキスト ボックス 65">
                    <a:extLst>
                      <a:ext uri="{FF2B5EF4-FFF2-40B4-BE49-F238E27FC236}">
                        <a16:creationId xmlns:a16="http://schemas.microsoft.com/office/drawing/2014/main" id="{69D17DF1-63AB-4777-A9C2-EA30A0C29C48}"/>
                      </a:ext>
                    </a:extLst>
                  </p:cNvPr>
                  <p:cNvSpPr txBox="1"/>
                  <p:nvPr/>
                </p:nvSpPr>
                <p:spPr>
                  <a:xfrm>
                    <a:off x="7447717" y="3745063"/>
                    <a:ext cx="1038978" cy="41208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kumimoji="1" lang="en-US" altLang="ja-JP" dirty="0"/>
                      <a:t>LabVIEW</a:t>
                    </a:r>
                    <a:endParaRPr kumimoji="1" lang="ja-JP" altLang="en-US" dirty="0"/>
                  </a:p>
                </p:txBody>
              </p:sp>
            </p:grpSp>
            <p:cxnSp>
              <p:nvCxnSpPr>
                <p:cNvPr id="54" name="コネクタ: カギ線 53">
                  <a:extLst>
                    <a:ext uri="{FF2B5EF4-FFF2-40B4-BE49-F238E27FC236}">
                      <a16:creationId xmlns:a16="http://schemas.microsoft.com/office/drawing/2014/main" id="{A0CE7374-4778-43F0-A85A-B379CE9D43B7}"/>
                    </a:ext>
                  </a:extLst>
                </p:cNvPr>
                <p:cNvCxnSpPr>
                  <a:stCxn id="71" idx="4"/>
                </p:cNvCxnSpPr>
                <p:nvPr/>
              </p:nvCxnSpPr>
              <p:spPr>
                <a:xfrm rot="5400000">
                  <a:off x="6259358" y="1747572"/>
                  <a:ext cx="132147" cy="345386"/>
                </a:xfrm>
                <a:prstGeom prst="bentConnector2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コネクタ: カギ線 54">
                  <a:extLst>
                    <a:ext uri="{FF2B5EF4-FFF2-40B4-BE49-F238E27FC236}">
                      <a16:creationId xmlns:a16="http://schemas.microsoft.com/office/drawing/2014/main" id="{8E98969B-9539-42F2-A112-DD2440E8DF15}"/>
                    </a:ext>
                  </a:extLst>
                </p:cNvPr>
                <p:cNvCxnSpPr>
                  <a:stCxn id="69" idx="4"/>
                </p:cNvCxnSpPr>
                <p:nvPr/>
              </p:nvCxnSpPr>
              <p:spPr>
                <a:xfrm rot="5400000">
                  <a:off x="6420827" y="1586103"/>
                  <a:ext cx="246868" cy="783046"/>
                </a:xfrm>
                <a:prstGeom prst="bentConnector2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6" name="グループ化 55">
                  <a:extLst>
                    <a:ext uri="{FF2B5EF4-FFF2-40B4-BE49-F238E27FC236}">
                      <a16:creationId xmlns:a16="http://schemas.microsoft.com/office/drawing/2014/main" id="{83CFAB83-675F-41A6-B534-1E046F2CFF21}"/>
                    </a:ext>
                  </a:extLst>
                </p:cNvPr>
                <p:cNvGrpSpPr/>
                <p:nvPr/>
              </p:nvGrpSpPr>
              <p:grpSpPr>
                <a:xfrm>
                  <a:off x="4828549" y="907239"/>
                  <a:ext cx="1203158" cy="688517"/>
                  <a:chOff x="4848555" y="907239"/>
                  <a:chExt cx="1203158" cy="688517"/>
                </a:xfrm>
              </p:grpSpPr>
              <p:sp>
                <p:nvSpPr>
                  <p:cNvPr id="63" name="正方形/長方形 62">
                    <a:extLst>
                      <a:ext uri="{FF2B5EF4-FFF2-40B4-BE49-F238E27FC236}">
                        <a16:creationId xmlns:a16="http://schemas.microsoft.com/office/drawing/2014/main" id="{D932738D-1525-4139-AFC4-85B947B0FDD7}"/>
                      </a:ext>
                    </a:extLst>
                  </p:cNvPr>
                  <p:cNvSpPr/>
                  <p:nvPr/>
                </p:nvSpPr>
                <p:spPr>
                  <a:xfrm>
                    <a:off x="4848555" y="1282934"/>
                    <a:ext cx="1203158" cy="312822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cxnSp>
                <p:nvCxnSpPr>
                  <p:cNvPr id="64" name="直線矢印コネクタ 63">
                    <a:extLst>
                      <a:ext uri="{FF2B5EF4-FFF2-40B4-BE49-F238E27FC236}">
                        <a16:creationId xmlns:a16="http://schemas.microsoft.com/office/drawing/2014/main" id="{1CA2BD18-4425-47F7-9608-5C3B462AA8C4}"/>
                      </a:ext>
                    </a:extLst>
                  </p:cNvPr>
                  <p:cNvCxnSpPr/>
                  <p:nvPr/>
                </p:nvCxnSpPr>
                <p:spPr>
                  <a:xfrm flipH="1" flipV="1">
                    <a:off x="5450134" y="907239"/>
                    <a:ext cx="1" cy="375696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7" name="直線矢印コネクタ 56">
                  <a:extLst>
                    <a:ext uri="{FF2B5EF4-FFF2-40B4-BE49-F238E27FC236}">
                      <a16:creationId xmlns:a16="http://schemas.microsoft.com/office/drawing/2014/main" id="{19694450-1A91-4BD6-B05C-466813E60581}"/>
                    </a:ext>
                  </a:extLst>
                </p:cNvPr>
                <p:cNvCxnSpPr>
                  <a:cxnSpLocks/>
                  <a:stCxn id="48" idx="0"/>
                  <a:endCxn id="63" idx="2"/>
                </p:cNvCxnSpPr>
                <p:nvPr/>
              </p:nvCxnSpPr>
              <p:spPr>
                <a:xfrm flipH="1" flipV="1">
                  <a:off x="5430128" y="1595757"/>
                  <a:ext cx="1" cy="164284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直線矢印コネクタ 57">
                  <a:extLst>
                    <a:ext uri="{FF2B5EF4-FFF2-40B4-BE49-F238E27FC236}">
                      <a16:creationId xmlns:a16="http://schemas.microsoft.com/office/drawing/2014/main" id="{C885F980-7A10-4E67-8703-A5128455A4BF}"/>
                    </a:ext>
                  </a:extLst>
                </p:cNvPr>
                <p:cNvCxnSpPr>
                  <a:stCxn id="68" idx="2"/>
                  <a:endCxn id="65" idx="0"/>
                </p:cNvCxnSpPr>
                <p:nvPr/>
              </p:nvCxnSpPr>
              <p:spPr>
                <a:xfrm>
                  <a:off x="7724488" y="2657587"/>
                  <a:ext cx="0" cy="47827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直線矢印コネクタ 58">
                  <a:extLst>
                    <a:ext uri="{FF2B5EF4-FFF2-40B4-BE49-F238E27FC236}">
                      <a16:creationId xmlns:a16="http://schemas.microsoft.com/office/drawing/2014/main" id="{C07A9BC8-7F70-4FD0-AD45-F588E7342AF1}"/>
                    </a:ext>
                  </a:extLst>
                </p:cNvPr>
                <p:cNvCxnSpPr>
                  <a:cxnSpLocks/>
                  <a:stCxn id="49" idx="3"/>
                  <a:endCxn id="67" idx="1"/>
                </p:cNvCxnSpPr>
                <p:nvPr/>
              </p:nvCxnSpPr>
              <p:spPr>
                <a:xfrm>
                  <a:off x="6152738" y="2285726"/>
                  <a:ext cx="1024398" cy="15544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0" name="テキスト ボックス 59">
                  <a:extLst>
                    <a:ext uri="{FF2B5EF4-FFF2-40B4-BE49-F238E27FC236}">
                      <a16:creationId xmlns:a16="http://schemas.microsoft.com/office/drawing/2014/main" id="{5000DFA4-4D7A-45C9-BD5D-DFA06F983EF8}"/>
                    </a:ext>
                  </a:extLst>
                </p:cNvPr>
                <p:cNvSpPr txBox="1"/>
                <p:nvPr/>
              </p:nvSpPr>
              <p:spPr>
                <a:xfrm>
                  <a:off x="4738352" y="2963415"/>
                  <a:ext cx="197847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dirty="0"/>
                    <a:t>Stand Alone Mode</a:t>
                  </a:r>
                  <a:endParaRPr kumimoji="1" lang="ja-JP" altLang="en-US" dirty="0"/>
                </a:p>
              </p:txBody>
            </p:sp>
            <p:sp>
              <p:nvSpPr>
                <p:cNvPr id="61" name="テキスト ボックス 60">
                  <a:extLst>
                    <a:ext uri="{FF2B5EF4-FFF2-40B4-BE49-F238E27FC236}">
                      <a16:creationId xmlns:a16="http://schemas.microsoft.com/office/drawing/2014/main" id="{B82C408A-4ECC-4DFF-A27F-F2C8709119A4}"/>
                    </a:ext>
                  </a:extLst>
                </p:cNvPr>
                <p:cNvSpPr txBox="1"/>
                <p:nvPr/>
              </p:nvSpPr>
              <p:spPr>
                <a:xfrm>
                  <a:off x="5538816" y="4583978"/>
                  <a:ext cx="1605794" cy="369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dirty="0"/>
                    <a:t>External Mode</a:t>
                  </a:r>
                  <a:endParaRPr kumimoji="1" lang="ja-JP" altLang="en-US" dirty="0"/>
                </a:p>
              </p:txBody>
            </p:sp>
            <p:sp>
              <p:nvSpPr>
                <p:cNvPr id="62" name="正方形/長方形 61">
                  <a:extLst>
                    <a:ext uri="{FF2B5EF4-FFF2-40B4-BE49-F238E27FC236}">
                      <a16:creationId xmlns:a16="http://schemas.microsoft.com/office/drawing/2014/main" id="{00E5AF14-90FB-4441-A8A9-236AC8C40866}"/>
                    </a:ext>
                  </a:extLst>
                </p:cNvPr>
                <p:cNvSpPr/>
                <p:nvPr/>
              </p:nvSpPr>
              <p:spPr>
                <a:xfrm>
                  <a:off x="7749858" y="2665889"/>
                  <a:ext cx="651593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altLang="ja-JP" sz="1200" dirty="0"/>
                    <a:t>Speed</a:t>
                  </a:r>
                </a:p>
                <a:p>
                  <a:r>
                    <a:rPr kumimoji="1" lang="en-US" altLang="ja-JP" sz="1200" dirty="0"/>
                    <a:t>Voltage</a:t>
                  </a:r>
                  <a:endParaRPr kumimoji="1" lang="ja-JP" altLang="en-US" sz="1200" dirty="0"/>
                </a:p>
              </p:txBody>
            </p:sp>
          </p:grpSp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F1DCCFFF-FB46-4DD2-BFA0-BFB2D84793A3}"/>
                  </a:ext>
                </a:extLst>
              </p:cNvPr>
              <p:cNvSpPr txBox="1"/>
              <p:nvPr/>
            </p:nvSpPr>
            <p:spPr>
              <a:xfrm>
                <a:off x="3622076" y="257405"/>
                <a:ext cx="1926123" cy="36933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kumimoji="1" lang="en-US" altLang="ja-JP" dirty="0"/>
                  <a:t>Controller</a:t>
                </a:r>
                <a:endParaRPr kumimoji="1" lang="ja-JP" altLang="en-US" dirty="0"/>
              </a:p>
            </p:txBody>
          </p:sp>
          <p:sp>
            <p:nvSpPr>
              <p:cNvPr id="42" name="正方形/長方形 41">
                <a:extLst>
                  <a:ext uri="{FF2B5EF4-FFF2-40B4-BE49-F238E27FC236}">
                    <a16:creationId xmlns:a16="http://schemas.microsoft.com/office/drawing/2014/main" id="{A545726A-4185-49AF-AD96-625CD265E69F}"/>
                  </a:ext>
                </a:extLst>
              </p:cNvPr>
              <p:cNvSpPr/>
              <p:nvPr/>
            </p:nvSpPr>
            <p:spPr>
              <a:xfrm>
                <a:off x="5351993" y="886426"/>
                <a:ext cx="1750799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 defTabSz="914400">
                  <a:defRPr/>
                </a:pPr>
                <a:r>
                  <a:rPr lang="en-US" altLang="ja-JP" sz="1050" kern="0" dirty="0"/>
                  <a:t>Excitation Voltage</a:t>
                </a:r>
                <a:r>
                  <a:rPr lang="ja-JP" altLang="en-US" sz="1050" kern="0" dirty="0"/>
                  <a:t> </a:t>
                </a:r>
                <a:r>
                  <a:rPr lang="en-US" altLang="ja-JP" sz="1050" kern="0" dirty="0"/>
                  <a:t>to IM-SG</a:t>
                </a:r>
                <a:endParaRPr lang="ja-JP" altLang="en-US" sz="1050" kern="0" dirty="0"/>
              </a:p>
            </p:txBody>
          </p:sp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583664A0-162D-482D-BE1E-8846CCBF0EC7}"/>
                  </a:ext>
                </a:extLst>
              </p:cNvPr>
              <p:cNvSpPr txBox="1"/>
              <p:nvPr/>
            </p:nvSpPr>
            <p:spPr>
              <a:xfrm>
                <a:off x="6253797" y="1181283"/>
                <a:ext cx="46303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1000" dirty="0"/>
                  <a:t>AVR</a:t>
                </a:r>
                <a:endParaRPr kumimoji="1" lang="ja-JP" altLang="en-US" sz="1000" dirty="0"/>
              </a:p>
            </p:txBody>
          </p:sp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AC7A9A5F-E55C-4109-806D-937FA1ECCF36}"/>
                  </a:ext>
                </a:extLst>
              </p:cNvPr>
              <p:cNvSpPr txBox="1"/>
              <p:nvPr/>
            </p:nvSpPr>
            <p:spPr>
              <a:xfrm>
                <a:off x="6648202" y="1152360"/>
                <a:ext cx="53834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1000" dirty="0"/>
                  <a:t>GOV</a:t>
                </a:r>
                <a:endParaRPr kumimoji="1" lang="ja-JP" altLang="en-US" sz="1000" dirty="0"/>
              </a:p>
            </p:txBody>
          </p:sp>
          <p:sp>
            <p:nvSpPr>
              <p:cNvPr id="45" name="正方形/長方形 44">
                <a:extLst>
                  <a:ext uri="{FF2B5EF4-FFF2-40B4-BE49-F238E27FC236}">
                    <a16:creationId xmlns:a16="http://schemas.microsoft.com/office/drawing/2014/main" id="{10ED07CD-8102-46AB-B34A-55AEE14E45B7}"/>
                  </a:ext>
                </a:extLst>
              </p:cNvPr>
              <p:cNvSpPr/>
              <p:nvPr/>
            </p:nvSpPr>
            <p:spPr>
              <a:xfrm>
                <a:off x="6072895" y="1822699"/>
                <a:ext cx="1821901" cy="2616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ja-JP" sz="800" dirty="0"/>
                  <a:t>Target</a:t>
                </a:r>
                <a:r>
                  <a:rPr lang="en-US" altLang="ja-JP" sz="1050" dirty="0"/>
                  <a:t> </a:t>
                </a:r>
                <a:r>
                  <a:rPr lang="en-US" altLang="ja-JP" sz="800" dirty="0"/>
                  <a:t>value</a:t>
                </a:r>
                <a:r>
                  <a:rPr lang="en-US" altLang="ja-JP" sz="1050" dirty="0"/>
                  <a:t> </a:t>
                </a:r>
                <a:r>
                  <a:rPr lang="en-US" altLang="ja-JP" sz="800" dirty="0"/>
                  <a:t>command</a:t>
                </a:r>
                <a:endParaRPr lang="ja-JP" altLang="en-US" sz="1050" dirty="0"/>
              </a:p>
            </p:txBody>
          </p:sp>
        </p:grp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CF1B7D4A-7774-4AE7-8841-3B390BFD68F5}"/>
                </a:ext>
              </a:extLst>
            </p:cNvPr>
            <p:cNvSpPr txBox="1"/>
            <p:nvPr/>
          </p:nvSpPr>
          <p:spPr>
            <a:xfrm>
              <a:off x="4856132" y="1145946"/>
              <a:ext cx="1232981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100" dirty="0"/>
                <a:t>Transistor circuit</a:t>
              </a:r>
            </a:p>
            <a:p>
              <a:r>
                <a:rPr kumimoji="1" lang="en-US" altLang="ja-JP" sz="1100" dirty="0"/>
                <a:t> </a:t>
              </a:r>
            </a:p>
            <a:p>
              <a:endParaRPr kumimoji="1" lang="ja-JP" altLang="en-US" sz="1100" dirty="0"/>
            </a:p>
          </p:txBody>
        </p:sp>
      </p:grp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9DDF2F2A-89FD-4196-AD95-86B07C37AFCF}"/>
              </a:ext>
            </a:extLst>
          </p:cNvPr>
          <p:cNvSpPr txBox="1"/>
          <p:nvPr/>
        </p:nvSpPr>
        <p:spPr>
          <a:xfrm>
            <a:off x="5478354" y="1753516"/>
            <a:ext cx="11234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/>
              <a:t>voltage</a:t>
            </a:r>
            <a:endParaRPr kumimoji="1" lang="ja-JP" altLang="en-US" sz="900" dirty="0"/>
          </a:p>
        </p:txBody>
      </p:sp>
      <p:grpSp>
        <p:nvGrpSpPr>
          <p:cNvPr id="75" name="グループ化 74">
            <a:extLst>
              <a:ext uri="{FF2B5EF4-FFF2-40B4-BE49-F238E27FC236}">
                <a16:creationId xmlns:a16="http://schemas.microsoft.com/office/drawing/2014/main" id="{73913CD8-2DD1-4ED9-962B-E2E3DAAA80E2}"/>
              </a:ext>
            </a:extLst>
          </p:cNvPr>
          <p:cNvGrpSpPr/>
          <p:nvPr/>
        </p:nvGrpSpPr>
        <p:grpSpPr>
          <a:xfrm>
            <a:off x="213782" y="4070689"/>
            <a:ext cx="3374554" cy="2154436"/>
            <a:chOff x="51819" y="4116518"/>
            <a:chExt cx="3374554" cy="2154436"/>
          </a:xfrm>
        </p:grpSpPr>
        <p:sp>
          <p:nvSpPr>
            <p:cNvPr id="3" name="角丸四角形 5">
              <a:extLst>
                <a:ext uri="{FF2B5EF4-FFF2-40B4-BE49-F238E27FC236}">
                  <a16:creationId xmlns:a16="http://schemas.microsoft.com/office/drawing/2014/main" id="{58F663F8-5491-4B5E-8FBB-1EE526F6F186}"/>
                </a:ext>
              </a:extLst>
            </p:cNvPr>
            <p:cNvSpPr/>
            <p:nvPr/>
          </p:nvSpPr>
          <p:spPr>
            <a:xfrm>
              <a:off x="51819" y="4116518"/>
              <a:ext cx="3374554" cy="215443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テキスト ボックス 73">
              <a:extLst>
                <a:ext uri="{FF2B5EF4-FFF2-40B4-BE49-F238E27FC236}">
                  <a16:creationId xmlns:a16="http://schemas.microsoft.com/office/drawing/2014/main" id="{B2A83088-BFE6-4530-9429-FC8B7588BB0B}"/>
                </a:ext>
              </a:extLst>
            </p:cNvPr>
            <p:cNvSpPr txBox="1"/>
            <p:nvPr/>
          </p:nvSpPr>
          <p:spPr>
            <a:xfrm>
              <a:off x="105893" y="4116518"/>
              <a:ext cx="3320479" cy="21544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/>
                <a:t>IM-SG set</a:t>
              </a:r>
            </a:p>
            <a:p>
              <a:r>
                <a:rPr kumimoji="1" lang="en-US" altLang="ja-JP" sz="1400" dirty="0"/>
                <a:t>The rotational speed is measured using a magnetic sensor, and the measured rotational speed is output to the controller.</a:t>
              </a:r>
            </a:p>
            <a:p>
              <a:r>
                <a:rPr kumimoji="1" lang="en-US" altLang="ja-JP" dirty="0"/>
                <a:t>Controller</a:t>
              </a:r>
            </a:p>
            <a:p>
              <a:r>
                <a:rPr kumimoji="1" lang="en-US" altLang="ja-JP" sz="1400" dirty="0"/>
                <a:t>Command voltage and rotational speed from the controller. Also, by connecting to LabVIEW, the waveform etc. being measured are displayed.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6854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24CDDC04-28E4-47CF-9B08-21B5ED7929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3992529"/>
              </p:ext>
            </p:extLst>
          </p:nvPr>
        </p:nvGraphicFramePr>
        <p:xfrm>
          <a:off x="1377670" y="3074503"/>
          <a:ext cx="6441113" cy="410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3EC132BE-3E35-4C33-B9F7-A04C4E573EAA}"/>
              </a:ext>
            </a:extLst>
          </p:cNvPr>
          <p:cNvGrpSpPr/>
          <p:nvPr/>
        </p:nvGrpSpPr>
        <p:grpSpPr>
          <a:xfrm>
            <a:off x="576471" y="1336430"/>
            <a:ext cx="7944678" cy="1154980"/>
            <a:chOff x="609600" y="75477"/>
            <a:chExt cx="7725103" cy="1353930"/>
          </a:xfrm>
        </p:grpSpPr>
        <p:sp>
          <p:nvSpPr>
            <p:cNvPr id="3" name="角丸四角形 3">
              <a:extLst>
                <a:ext uri="{FF2B5EF4-FFF2-40B4-BE49-F238E27FC236}">
                  <a16:creationId xmlns:a16="http://schemas.microsoft.com/office/drawing/2014/main" id="{460B8633-7251-4EFE-A720-A09C7B02A0C3}"/>
                </a:ext>
              </a:extLst>
            </p:cNvPr>
            <p:cNvSpPr/>
            <p:nvPr/>
          </p:nvSpPr>
          <p:spPr>
            <a:xfrm>
              <a:off x="609600" y="378372"/>
              <a:ext cx="7725103" cy="105103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131EBFC8-8C63-4198-B521-925AAF0D6872}"/>
                </a:ext>
              </a:extLst>
            </p:cNvPr>
            <p:cNvSpPr/>
            <p:nvPr/>
          </p:nvSpPr>
          <p:spPr>
            <a:xfrm>
              <a:off x="710804" y="75477"/>
              <a:ext cx="3075171" cy="620106"/>
            </a:xfrm>
            <a:prstGeom prst="rect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ja-JP" altLang="en-US" sz="2800" b="1" u="sng" dirty="0"/>
                <a:t>Purpose of research</a:t>
              </a:r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647838D6-7E75-42D4-96E0-5055D84D9A38}"/>
                </a:ext>
              </a:extLst>
            </p:cNvPr>
            <p:cNvSpPr txBox="1"/>
            <p:nvPr/>
          </p:nvSpPr>
          <p:spPr>
            <a:xfrm>
              <a:off x="1022215" y="675312"/>
              <a:ext cx="6843068" cy="646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fontAlgn="base" latinLnBrk="1"/>
              <a:r>
                <a:rPr kumimoji="1" lang="en-US" altLang="ja-JP" dirty="0"/>
                <a:t>Produce a small power generation unit that can simulate a power plant</a:t>
              </a:r>
              <a:r>
                <a:rPr lang="ja-JP" altLang="en-US" dirty="0"/>
                <a:t> </a:t>
              </a:r>
              <a:r>
                <a:rPr lang="en-US" altLang="ja-JP" dirty="0"/>
                <a:t>in</a:t>
              </a:r>
              <a:r>
                <a:rPr lang="ja-JP" altLang="en-US" dirty="0"/>
                <a:t> </a:t>
              </a:r>
              <a:r>
                <a:rPr lang="en-US" altLang="ja-JP" dirty="0"/>
                <a:t>laboratory</a:t>
              </a:r>
              <a:r>
                <a:rPr kumimoji="1" lang="en-US" altLang="ja-JP" dirty="0"/>
                <a:t>.</a:t>
              </a:r>
              <a:endParaRPr kumimoji="1" lang="ja-JP" altLang="en-US" dirty="0"/>
            </a:p>
          </p:txBody>
        </p:sp>
      </p:grp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0097BA7-F362-4616-82A0-00CC02B6B625}"/>
              </a:ext>
            </a:extLst>
          </p:cNvPr>
          <p:cNvSpPr/>
          <p:nvPr/>
        </p:nvSpPr>
        <p:spPr>
          <a:xfrm>
            <a:off x="680552" y="2563981"/>
            <a:ext cx="2263055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ja-JP" altLang="en-US" sz="2800" b="1" u="sng" dirty="0"/>
              <a:t>Research plan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4605925-D8BB-4BD4-A2F9-11633A4B64B4}"/>
              </a:ext>
            </a:extLst>
          </p:cNvPr>
          <p:cNvSpPr txBox="1"/>
          <p:nvPr/>
        </p:nvSpPr>
        <p:spPr>
          <a:xfrm>
            <a:off x="680552" y="837905"/>
            <a:ext cx="7944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Construction of an experimental system simulating a small synchronous generator</a:t>
            </a:r>
            <a:endParaRPr kumimoji="1" lang="ja-JP" altLang="en-US" dirty="0"/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50833D78-E56C-4C0B-8E69-DD67D716003A}"/>
              </a:ext>
            </a:extLst>
          </p:cNvPr>
          <p:cNvSpPr/>
          <p:nvPr/>
        </p:nvSpPr>
        <p:spPr>
          <a:xfrm>
            <a:off x="576471" y="530544"/>
            <a:ext cx="7944678" cy="73331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5E97EBC-343C-4D68-A30D-F36DC096830B}"/>
              </a:ext>
            </a:extLst>
          </p:cNvPr>
          <p:cNvSpPr txBox="1"/>
          <p:nvPr/>
        </p:nvSpPr>
        <p:spPr>
          <a:xfrm>
            <a:off x="680552" y="268934"/>
            <a:ext cx="2599361" cy="52322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800" b="1" u="sng" dirty="0"/>
              <a:t>Research theme</a:t>
            </a:r>
            <a:endParaRPr kumimoji="1" lang="ja-JP" altLang="en-US" sz="2800" b="1" u="sng" dirty="0"/>
          </a:p>
        </p:txBody>
      </p:sp>
    </p:spTree>
    <p:extLst>
      <p:ext uri="{BB962C8B-B14F-4D97-AF65-F5344CB8AC3E}">
        <p14:creationId xmlns:p14="http://schemas.microsoft.com/office/powerpoint/2010/main" val="4176715036"/>
      </p:ext>
    </p:extLst>
  </p:cSld>
  <p:clrMapOvr>
    <a:masterClrMapping/>
  </p:clrMapOvr>
</p:sld>
</file>

<file path=ppt/theme/theme1.xml><?xml version="1.0" encoding="utf-8"?>
<a:theme xmlns:a="http://schemas.openxmlformats.org/drawingml/2006/main" name="テーマ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テーマ1" id="{C8F80CA6-21C8-416C-B52E-9ACD8B0B315C}" vid="{07D253DD-2565-40C6-938B-927C0453ACA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テーマ1</Template>
  <TotalTime>504</TotalTime>
  <Words>318</Words>
  <Application>Microsoft Office PowerPoint</Application>
  <PresentationFormat>画面に合わせる (4:3)</PresentationFormat>
  <Paragraphs>95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Arial</vt:lpstr>
      <vt:lpstr>Arial</vt:lpstr>
      <vt:lpstr>Baskerville Old Face</vt:lpstr>
      <vt:lpstr>Brush Script MT</vt:lpstr>
      <vt:lpstr>Calibri</vt:lpstr>
      <vt:lpstr>Calibri Light</vt:lpstr>
      <vt:lpstr>テーマ1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座間zama 健輔kensuke</dc:creator>
  <cp:lastModifiedBy>健輔 座間</cp:lastModifiedBy>
  <cp:revision>13</cp:revision>
  <dcterms:created xsi:type="dcterms:W3CDTF">2019-06-12T14:59:48Z</dcterms:created>
  <dcterms:modified xsi:type="dcterms:W3CDTF">2019-06-13T13:33:03Z</dcterms:modified>
</cp:coreProperties>
</file>