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6"/>
  </p:notesMasterIdLst>
  <p:sldIdLst>
    <p:sldId id="690" r:id="rId2"/>
    <p:sldId id="684" r:id="rId3"/>
    <p:sldId id="685" r:id="rId4"/>
    <p:sldId id="64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B-02" initials="B" lastIdx="2" clrIdx="1">
    <p:extLst>
      <p:ext uri="{19B8F6BF-5375-455C-9EA6-DF929625EA0E}">
        <p15:presenceInfo xmlns:p15="http://schemas.microsoft.com/office/powerpoint/2012/main" userId="B-0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D138"/>
    <a:srgbClr val="33CCFF"/>
    <a:srgbClr val="FF9933"/>
    <a:srgbClr val="DBFDEF"/>
    <a:srgbClr val="C5FBE5"/>
    <a:srgbClr val="C6FAF4"/>
    <a:srgbClr val="B6F8F0"/>
    <a:srgbClr val="99FFCC"/>
    <a:srgbClr val="66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0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DED85-2D5F-41A5-A98A-2D21FD5C9B7E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11D22B47-8513-4934-9459-8EBB3BAACCC2}">
      <dgm:prSet phldrT="[テキスト]"/>
      <dgm:spPr/>
      <dgm:t>
        <a:bodyPr/>
        <a:lstStyle/>
        <a:p>
          <a:r>
            <a:rPr lang="en-US" altLang="ja-JP" dirty="0"/>
            <a:t>Step 1</a:t>
          </a:r>
          <a:endParaRPr lang="ja-JP" altLang="en-US" dirty="0"/>
        </a:p>
      </dgm:t>
    </dgm:pt>
    <dgm:pt modelId="{3DBF1B6D-97E5-4D81-9629-20084F7D6143}" type="parTrans" cxnId="{6CC44DAF-3593-4711-8287-8A9DCBDC8E1B}">
      <dgm:prSet/>
      <dgm:spPr/>
      <dgm:t>
        <a:bodyPr/>
        <a:lstStyle/>
        <a:p>
          <a:endParaRPr lang="ja-JP" altLang="en-US"/>
        </a:p>
      </dgm:t>
    </dgm:pt>
    <dgm:pt modelId="{39AF5135-7AA1-44CD-B5F9-6D510874B234}" type="sibTrans" cxnId="{6CC44DAF-3593-4711-8287-8A9DCBDC8E1B}">
      <dgm:prSet/>
      <dgm:spPr/>
      <dgm:t>
        <a:bodyPr/>
        <a:lstStyle/>
        <a:p>
          <a:endParaRPr lang="ja-JP" altLang="en-US"/>
        </a:p>
      </dgm:t>
    </dgm:pt>
    <dgm:pt modelId="{F9F9FF39-08F7-45F3-A445-90D109673D1B}">
      <dgm:prSet phldrT="[テキスト]" custT="1"/>
      <dgm:spPr/>
      <dgm:t>
        <a:bodyPr/>
        <a:lstStyle/>
        <a:p>
          <a:r>
            <a:rPr lang="en-US" sz="1800" b="0" i="0" dirty="0"/>
            <a:t>Investigate the factors related to stability of </a:t>
          </a:r>
          <a:r>
            <a:rPr lang="en-US" sz="1800" b="0" i="0" dirty="0" err="1"/>
            <a:t>microgrid</a:t>
          </a:r>
          <a:endParaRPr lang="ja-JP" altLang="en-US" sz="1800" dirty="0"/>
        </a:p>
      </dgm:t>
    </dgm:pt>
    <dgm:pt modelId="{C4506B30-1B07-410B-878F-07A13EA628BF}" type="parTrans" cxnId="{AC79839C-2FEA-48B9-B488-A3D44E178517}">
      <dgm:prSet/>
      <dgm:spPr/>
      <dgm:t>
        <a:bodyPr/>
        <a:lstStyle/>
        <a:p>
          <a:endParaRPr lang="ja-JP" altLang="en-US"/>
        </a:p>
      </dgm:t>
    </dgm:pt>
    <dgm:pt modelId="{E0593931-CA0C-4F37-836B-414983DB410D}" type="sibTrans" cxnId="{AC79839C-2FEA-48B9-B488-A3D44E178517}">
      <dgm:prSet/>
      <dgm:spPr/>
      <dgm:t>
        <a:bodyPr/>
        <a:lstStyle/>
        <a:p>
          <a:endParaRPr lang="ja-JP" altLang="en-US"/>
        </a:p>
      </dgm:t>
    </dgm:pt>
    <dgm:pt modelId="{07B70772-AC54-4AA7-96EE-C719643D15B2}">
      <dgm:prSet phldrT="[テキスト]"/>
      <dgm:spPr/>
      <dgm:t>
        <a:bodyPr/>
        <a:lstStyle/>
        <a:p>
          <a:r>
            <a:rPr lang="en-US" altLang="ja-JP" dirty="0"/>
            <a:t>Step 2</a:t>
          </a:r>
          <a:endParaRPr lang="ja-JP" altLang="en-US" dirty="0"/>
        </a:p>
      </dgm:t>
    </dgm:pt>
    <dgm:pt modelId="{2AE9944D-70B8-4724-B82C-2F6C056F5A0B}" type="parTrans" cxnId="{7E04E464-4021-409D-88A9-D2D5C682B546}">
      <dgm:prSet/>
      <dgm:spPr/>
      <dgm:t>
        <a:bodyPr/>
        <a:lstStyle/>
        <a:p>
          <a:endParaRPr lang="ja-JP" altLang="en-US"/>
        </a:p>
      </dgm:t>
    </dgm:pt>
    <dgm:pt modelId="{501CEEA0-F355-4C90-8FBD-A6758B09C7F6}" type="sibTrans" cxnId="{7E04E464-4021-409D-88A9-D2D5C682B546}">
      <dgm:prSet/>
      <dgm:spPr/>
      <dgm:t>
        <a:bodyPr/>
        <a:lstStyle/>
        <a:p>
          <a:endParaRPr lang="ja-JP" altLang="en-US"/>
        </a:p>
      </dgm:t>
    </dgm:pt>
    <dgm:pt modelId="{77AADD52-E7FF-46F3-BAAE-8B01D8CAB780}">
      <dgm:prSet phldrT="[テキスト]" custT="1"/>
      <dgm:spPr/>
      <dgm:t>
        <a:bodyPr/>
        <a:lstStyle/>
        <a:p>
          <a:r>
            <a:rPr lang="en-US" sz="1800" b="0" i="0" dirty="0"/>
            <a:t>Research on examples of </a:t>
          </a:r>
          <a:r>
            <a:rPr lang="en-US" sz="1800" b="0" i="0" dirty="0" err="1"/>
            <a:t>microgrid</a:t>
          </a:r>
          <a:endParaRPr lang="ja-JP" altLang="en-US" sz="1800" dirty="0"/>
        </a:p>
      </dgm:t>
    </dgm:pt>
    <dgm:pt modelId="{8A476E40-9F82-4446-A554-BDBCEE403CB3}" type="parTrans" cxnId="{C20AB6C8-ABB7-4330-B2C8-8ACBB20D63BD}">
      <dgm:prSet/>
      <dgm:spPr/>
      <dgm:t>
        <a:bodyPr/>
        <a:lstStyle/>
        <a:p>
          <a:endParaRPr lang="ja-JP" altLang="en-US"/>
        </a:p>
      </dgm:t>
    </dgm:pt>
    <dgm:pt modelId="{1FBFC7ED-CFA9-4637-A29A-1970F21964D6}" type="sibTrans" cxnId="{C20AB6C8-ABB7-4330-B2C8-8ACBB20D63BD}">
      <dgm:prSet/>
      <dgm:spPr/>
      <dgm:t>
        <a:bodyPr/>
        <a:lstStyle/>
        <a:p>
          <a:endParaRPr lang="ja-JP" altLang="en-US"/>
        </a:p>
      </dgm:t>
    </dgm:pt>
    <dgm:pt modelId="{AA5A1E6D-C039-4332-BF9B-B41F81CB07A2}">
      <dgm:prSet phldrT="[テキスト]"/>
      <dgm:spPr/>
      <dgm:t>
        <a:bodyPr/>
        <a:lstStyle/>
        <a:p>
          <a:r>
            <a:rPr lang="en-US" altLang="ja-JP" dirty="0"/>
            <a:t>Step 3</a:t>
          </a:r>
          <a:endParaRPr lang="ja-JP" altLang="en-US" dirty="0"/>
        </a:p>
      </dgm:t>
    </dgm:pt>
    <dgm:pt modelId="{44701C94-09EA-4E5D-AFAF-ACDB3F7282AC}" type="parTrans" cxnId="{CB557BD4-1911-44E0-B362-0E9A55CE6A6F}">
      <dgm:prSet/>
      <dgm:spPr/>
      <dgm:t>
        <a:bodyPr/>
        <a:lstStyle/>
        <a:p>
          <a:endParaRPr lang="ja-JP" altLang="en-US"/>
        </a:p>
      </dgm:t>
    </dgm:pt>
    <dgm:pt modelId="{159F81C4-13E3-490C-B4CE-701C486C8749}" type="sibTrans" cxnId="{CB557BD4-1911-44E0-B362-0E9A55CE6A6F}">
      <dgm:prSet/>
      <dgm:spPr/>
      <dgm:t>
        <a:bodyPr/>
        <a:lstStyle/>
        <a:p>
          <a:endParaRPr lang="ja-JP" altLang="en-US"/>
        </a:p>
      </dgm:t>
    </dgm:pt>
    <dgm:pt modelId="{2A2C47B0-8DF7-4EFB-BF86-D1A87BE2E1C8}">
      <dgm:prSet phldrT="[テキスト]" custT="1"/>
      <dgm:spPr/>
      <dgm:t>
        <a:bodyPr/>
        <a:lstStyle/>
        <a:p>
          <a:r>
            <a:rPr lang="en-US" sz="1800" b="0" i="0" dirty="0"/>
            <a:t>Set up the analytical model</a:t>
          </a:r>
          <a:endParaRPr lang="ja-JP" altLang="en-US" sz="1800" dirty="0"/>
        </a:p>
      </dgm:t>
    </dgm:pt>
    <dgm:pt modelId="{C63987A6-9052-46D2-AB1D-581B2C860187}" type="parTrans" cxnId="{5210E3C7-8664-4A22-A59B-453EA636B5B3}">
      <dgm:prSet/>
      <dgm:spPr/>
      <dgm:t>
        <a:bodyPr/>
        <a:lstStyle/>
        <a:p>
          <a:endParaRPr lang="ja-JP" altLang="en-US"/>
        </a:p>
      </dgm:t>
    </dgm:pt>
    <dgm:pt modelId="{81E97303-F2B5-40BD-8E57-CAE7EF66A61E}" type="sibTrans" cxnId="{5210E3C7-8664-4A22-A59B-453EA636B5B3}">
      <dgm:prSet/>
      <dgm:spPr/>
      <dgm:t>
        <a:bodyPr/>
        <a:lstStyle/>
        <a:p>
          <a:endParaRPr lang="ja-JP" altLang="en-US"/>
        </a:p>
      </dgm:t>
    </dgm:pt>
    <dgm:pt modelId="{122F41AF-23E3-4646-B42C-D940489E22A8}">
      <dgm:prSet/>
      <dgm:spPr/>
      <dgm:t>
        <a:bodyPr/>
        <a:lstStyle/>
        <a:p>
          <a:r>
            <a:rPr kumimoji="1" lang="en-US" altLang="ja-JP" dirty="0"/>
            <a:t>Step 4</a:t>
          </a:r>
          <a:endParaRPr kumimoji="1" lang="ja-JP" altLang="en-US" dirty="0"/>
        </a:p>
      </dgm:t>
    </dgm:pt>
    <dgm:pt modelId="{DAA39EBF-ECAD-4946-9CC5-EA9ACABCE734}" type="parTrans" cxnId="{DA4FE254-3C5E-44C9-A897-739003F613C7}">
      <dgm:prSet/>
      <dgm:spPr/>
      <dgm:t>
        <a:bodyPr/>
        <a:lstStyle/>
        <a:p>
          <a:endParaRPr kumimoji="1" lang="ja-JP" altLang="en-US"/>
        </a:p>
      </dgm:t>
    </dgm:pt>
    <dgm:pt modelId="{42BA1A46-26E1-49FF-8EEE-E326F2A09DFB}" type="sibTrans" cxnId="{DA4FE254-3C5E-44C9-A897-739003F613C7}">
      <dgm:prSet/>
      <dgm:spPr/>
      <dgm:t>
        <a:bodyPr/>
        <a:lstStyle/>
        <a:p>
          <a:endParaRPr kumimoji="1" lang="ja-JP" altLang="en-US"/>
        </a:p>
      </dgm:t>
    </dgm:pt>
    <dgm:pt modelId="{F750CD52-F88E-4C19-BD3D-63D7A2964D40}">
      <dgm:prSet/>
      <dgm:spPr/>
      <dgm:t>
        <a:bodyPr/>
        <a:lstStyle/>
        <a:p>
          <a:r>
            <a:rPr kumimoji="1" lang="en-US" altLang="ja-JP" dirty="0"/>
            <a:t>Step 5</a:t>
          </a:r>
          <a:endParaRPr kumimoji="1" lang="ja-JP" altLang="en-US" dirty="0"/>
        </a:p>
      </dgm:t>
    </dgm:pt>
    <dgm:pt modelId="{38350841-7554-439A-8C6E-8656DF0E6E79}" type="parTrans" cxnId="{4CF87821-694F-4DA2-9174-4063478A44DF}">
      <dgm:prSet/>
      <dgm:spPr/>
      <dgm:t>
        <a:bodyPr/>
        <a:lstStyle/>
        <a:p>
          <a:endParaRPr kumimoji="1" lang="ja-JP" altLang="en-US"/>
        </a:p>
      </dgm:t>
    </dgm:pt>
    <dgm:pt modelId="{2C12D58E-A46E-468F-A28C-F43BD57BE5C7}" type="sibTrans" cxnId="{4CF87821-694F-4DA2-9174-4063478A44DF}">
      <dgm:prSet/>
      <dgm:spPr/>
      <dgm:t>
        <a:bodyPr/>
        <a:lstStyle/>
        <a:p>
          <a:endParaRPr kumimoji="1" lang="ja-JP" altLang="en-US"/>
        </a:p>
      </dgm:t>
    </dgm:pt>
    <dgm:pt modelId="{9CBD5257-2A46-452D-9764-F653105C7C3E}">
      <dgm:prSet/>
      <dgm:spPr/>
      <dgm:t>
        <a:bodyPr/>
        <a:lstStyle/>
        <a:p>
          <a:r>
            <a:rPr kumimoji="1" lang="en-US" altLang="ja-JP" dirty="0"/>
            <a:t>Step 6</a:t>
          </a:r>
          <a:endParaRPr kumimoji="1" lang="ja-JP" altLang="en-US" dirty="0"/>
        </a:p>
      </dgm:t>
    </dgm:pt>
    <dgm:pt modelId="{2489D71D-F57B-4709-8CDF-DED216DF690C}" type="parTrans" cxnId="{DB7E208D-8A02-4590-9445-F76538142FA1}">
      <dgm:prSet/>
      <dgm:spPr/>
      <dgm:t>
        <a:bodyPr/>
        <a:lstStyle/>
        <a:p>
          <a:endParaRPr kumimoji="1" lang="ja-JP" altLang="en-US"/>
        </a:p>
      </dgm:t>
    </dgm:pt>
    <dgm:pt modelId="{E9AB5F56-1261-4F97-BB93-2C1320D639F2}" type="sibTrans" cxnId="{DB7E208D-8A02-4590-9445-F76538142FA1}">
      <dgm:prSet/>
      <dgm:spPr/>
      <dgm:t>
        <a:bodyPr/>
        <a:lstStyle/>
        <a:p>
          <a:endParaRPr kumimoji="1" lang="ja-JP" altLang="en-US"/>
        </a:p>
      </dgm:t>
    </dgm:pt>
    <dgm:pt modelId="{8666FF5C-A1C7-4BB3-9753-5225AE28C33E}">
      <dgm:prSet custT="1"/>
      <dgm:spPr/>
      <dgm:t>
        <a:bodyPr/>
        <a:lstStyle/>
        <a:p>
          <a:r>
            <a:rPr lang="en-US" sz="1800" b="0" i="0" dirty="0"/>
            <a:t>Construct the control logic</a:t>
          </a:r>
          <a:endParaRPr kumimoji="1" lang="ja-JP" altLang="en-US" sz="1800" dirty="0"/>
        </a:p>
      </dgm:t>
    </dgm:pt>
    <dgm:pt modelId="{1E0CBA0F-6906-46EA-A8FC-E803F255CF6D}" type="parTrans" cxnId="{988902CC-0BE6-48EC-B8F4-78A6EA9796D1}">
      <dgm:prSet/>
      <dgm:spPr/>
      <dgm:t>
        <a:bodyPr/>
        <a:lstStyle/>
        <a:p>
          <a:endParaRPr kumimoji="1" lang="ja-JP" altLang="en-US"/>
        </a:p>
      </dgm:t>
    </dgm:pt>
    <dgm:pt modelId="{0CB297B7-FB9E-4D8D-82E0-02E5D2897A92}" type="sibTrans" cxnId="{988902CC-0BE6-48EC-B8F4-78A6EA9796D1}">
      <dgm:prSet/>
      <dgm:spPr/>
      <dgm:t>
        <a:bodyPr/>
        <a:lstStyle/>
        <a:p>
          <a:endParaRPr kumimoji="1" lang="ja-JP" altLang="en-US"/>
        </a:p>
      </dgm:t>
    </dgm:pt>
    <dgm:pt modelId="{9DEB8D4A-C7A9-4F80-8C16-A22DB6FB4222}">
      <dgm:prSet custT="1"/>
      <dgm:spPr/>
      <dgm:t>
        <a:bodyPr/>
        <a:lstStyle/>
        <a:p>
          <a:r>
            <a:rPr lang="en-US" sz="1800" b="0" i="0" dirty="0"/>
            <a:t>Simulate the sizing and control logic</a:t>
          </a:r>
          <a:endParaRPr kumimoji="1" lang="ja-JP" altLang="en-US" sz="1800" dirty="0"/>
        </a:p>
      </dgm:t>
    </dgm:pt>
    <dgm:pt modelId="{DA2C9517-C146-4EE6-A6CD-30330A452035}" type="parTrans" cxnId="{F5165024-78B7-4C73-B1E3-0A8368E0D50F}">
      <dgm:prSet/>
      <dgm:spPr/>
      <dgm:t>
        <a:bodyPr/>
        <a:lstStyle/>
        <a:p>
          <a:endParaRPr kumimoji="1" lang="ja-JP" altLang="en-US"/>
        </a:p>
      </dgm:t>
    </dgm:pt>
    <dgm:pt modelId="{E18173BE-D63C-4F78-A616-B202C1F180BC}" type="sibTrans" cxnId="{F5165024-78B7-4C73-B1E3-0A8368E0D50F}">
      <dgm:prSet/>
      <dgm:spPr/>
      <dgm:t>
        <a:bodyPr/>
        <a:lstStyle/>
        <a:p>
          <a:endParaRPr kumimoji="1" lang="ja-JP" altLang="en-US"/>
        </a:p>
      </dgm:t>
    </dgm:pt>
    <dgm:pt modelId="{DF0EC09F-C7AE-4EBB-B400-9D22800A6D5A}">
      <dgm:prSet custT="1"/>
      <dgm:spPr/>
      <dgm:t>
        <a:bodyPr/>
        <a:lstStyle/>
        <a:p>
          <a:r>
            <a:rPr lang="en-US" sz="1800" b="0" i="0" dirty="0"/>
            <a:t>Develop the study method of optimal PCS capacity</a:t>
          </a:r>
          <a:endParaRPr kumimoji="1" lang="ja-JP" altLang="en-US" sz="1800" dirty="0"/>
        </a:p>
      </dgm:t>
    </dgm:pt>
    <dgm:pt modelId="{3E9482AC-EF42-4712-BFB3-D7A5A9A12988}" type="parTrans" cxnId="{3D557190-E317-4A46-8AFF-88971F22ABBE}">
      <dgm:prSet/>
      <dgm:spPr/>
      <dgm:t>
        <a:bodyPr/>
        <a:lstStyle/>
        <a:p>
          <a:endParaRPr kumimoji="1" lang="ja-JP" altLang="en-US"/>
        </a:p>
      </dgm:t>
    </dgm:pt>
    <dgm:pt modelId="{027A4C57-39B4-4E79-BD7F-EA84565D62E1}" type="sibTrans" cxnId="{3D557190-E317-4A46-8AFF-88971F22ABBE}">
      <dgm:prSet/>
      <dgm:spPr/>
      <dgm:t>
        <a:bodyPr/>
        <a:lstStyle/>
        <a:p>
          <a:endParaRPr kumimoji="1" lang="ja-JP" altLang="en-US"/>
        </a:p>
      </dgm:t>
    </dgm:pt>
    <dgm:pt modelId="{1CA39EB3-CE31-4987-945B-4961FA0D4649}" type="pres">
      <dgm:prSet presAssocID="{6D1DED85-2D5F-41A5-A98A-2D21FD5C9B7E}" presName="linearFlow" presStyleCnt="0">
        <dgm:presLayoutVars>
          <dgm:dir/>
          <dgm:animLvl val="lvl"/>
          <dgm:resizeHandles val="exact"/>
        </dgm:presLayoutVars>
      </dgm:prSet>
      <dgm:spPr/>
    </dgm:pt>
    <dgm:pt modelId="{427BB0E1-54A3-45B6-8858-7C14B82EC2BA}" type="pres">
      <dgm:prSet presAssocID="{11D22B47-8513-4934-9459-8EBB3BAACCC2}" presName="composite" presStyleCnt="0"/>
      <dgm:spPr/>
    </dgm:pt>
    <dgm:pt modelId="{E969EED6-2A7F-4EF0-8613-CC3C9C16034A}" type="pres">
      <dgm:prSet presAssocID="{11D22B47-8513-4934-9459-8EBB3BAACCC2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4E695B2E-CF68-43BA-8A4F-8F797E10EE33}" type="pres">
      <dgm:prSet presAssocID="{11D22B47-8513-4934-9459-8EBB3BAACCC2}" presName="descendantText" presStyleLbl="alignAcc1" presStyleIdx="0" presStyleCnt="6">
        <dgm:presLayoutVars>
          <dgm:bulletEnabled val="1"/>
        </dgm:presLayoutVars>
      </dgm:prSet>
      <dgm:spPr/>
    </dgm:pt>
    <dgm:pt modelId="{A702F953-DAA0-4228-827C-3E0BD26A97C5}" type="pres">
      <dgm:prSet presAssocID="{39AF5135-7AA1-44CD-B5F9-6D510874B234}" presName="sp" presStyleCnt="0"/>
      <dgm:spPr/>
    </dgm:pt>
    <dgm:pt modelId="{1BBEF7CB-05B6-4E4B-855A-775C54D2238D}" type="pres">
      <dgm:prSet presAssocID="{07B70772-AC54-4AA7-96EE-C719643D15B2}" presName="composite" presStyleCnt="0"/>
      <dgm:spPr/>
    </dgm:pt>
    <dgm:pt modelId="{D19D34AD-38FA-4B8E-8627-F34CA86DA48C}" type="pres">
      <dgm:prSet presAssocID="{07B70772-AC54-4AA7-96EE-C719643D15B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3D72A48D-8307-4261-9A17-31CAAD0D2172}" type="pres">
      <dgm:prSet presAssocID="{07B70772-AC54-4AA7-96EE-C719643D15B2}" presName="descendantText" presStyleLbl="alignAcc1" presStyleIdx="1" presStyleCnt="6">
        <dgm:presLayoutVars>
          <dgm:bulletEnabled val="1"/>
        </dgm:presLayoutVars>
      </dgm:prSet>
      <dgm:spPr/>
    </dgm:pt>
    <dgm:pt modelId="{0796E720-D06E-45BD-80BF-DF8AB47846AF}" type="pres">
      <dgm:prSet presAssocID="{501CEEA0-F355-4C90-8FBD-A6758B09C7F6}" presName="sp" presStyleCnt="0"/>
      <dgm:spPr/>
    </dgm:pt>
    <dgm:pt modelId="{670209AE-8F30-4DA0-BD4F-BA73AA7CBE48}" type="pres">
      <dgm:prSet presAssocID="{AA5A1E6D-C039-4332-BF9B-B41F81CB07A2}" presName="composite" presStyleCnt="0"/>
      <dgm:spPr/>
    </dgm:pt>
    <dgm:pt modelId="{AD973AC3-9B45-432C-998A-1B7723BD1B14}" type="pres">
      <dgm:prSet presAssocID="{AA5A1E6D-C039-4332-BF9B-B41F81CB07A2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7FAB5C20-DB39-4198-84B7-F5AB41362DC3}" type="pres">
      <dgm:prSet presAssocID="{AA5A1E6D-C039-4332-BF9B-B41F81CB07A2}" presName="descendantText" presStyleLbl="alignAcc1" presStyleIdx="2" presStyleCnt="6">
        <dgm:presLayoutVars>
          <dgm:bulletEnabled val="1"/>
        </dgm:presLayoutVars>
      </dgm:prSet>
      <dgm:spPr/>
    </dgm:pt>
    <dgm:pt modelId="{3C7495F8-65B9-444E-8D0B-369EA1728F98}" type="pres">
      <dgm:prSet presAssocID="{159F81C4-13E3-490C-B4CE-701C486C8749}" presName="sp" presStyleCnt="0"/>
      <dgm:spPr/>
    </dgm:pt>
    <dgm:pt modelId="{58166111-3FAA-433D-8A96-9099E2C4850D}" type="pres">
      <dgm:prSet presAssocID="{122F41AF-23E3-4646-B42C-D940489E22A8}" presName="composite" presStyleCnt="0"/>
      <dgm:spPr/>
    </dgm:pt>
    <dgm:pt modelId="{6E130430-F8C0-4093-AC40-B9034AA45AA1}" type="pres">
      <dgm:prSet presAssocID="{122F41AF-23E3-4646-B42C-D940489E22A8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8DE75E4A-1362-4D60-871E-AFBA0FA6DC9C}" type="pres">
      <dgm:prSet presAssocID="{122F41AF-23E3-4646-B42C-D940489E22A8}" presName="descendantText" presStyleLbl="alignAcc1" presStyleIdx="3" presStyleCnt="6">
        <dgm:presLayoutVars>
          <dgm:bulletEnabled val="1"/>
        </dgm:presLayoutVars>
      </dgm:prSet>
      <dgm:spPr/>
    </dgm:pt>
    <dgm:pt modelId="{377B4A4C-CA0A-4503-89C7-49AB5939ECF7}" type="pres">
      <dgm:prSet presAssocID="{42BA1A46-26E1-49FF-8EEE-E326F2A09DFB}" presName="sp" presStyleCnt="0"/>
      <dgm:spPr/>
    </dgm:pt>
    <dgm:pt modelId="{DBF3E7FE-769F-4F66-98D6-05563E55B3FA}" type="pres">
      <dgm:prSet presAssocID="{F750CD52-F88E-4C19-BD3D-63D7A2964D40}" presName="composite" presStyleCnt="0"/>
      <dgm:spPr/>
    </dgm:pt>
    <dgm:pt modelId="{3E6A57C1-37DB-4BED-AFE5-D8EAF3AE07C8}" type="pres">
      <dgm:prSet presAssocID="{F750CD52-F88E-4C19-BD3D-63D7A2964D40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9762B222-920A-48E2-A4A9-4DAD762697E5}" type="pres">
      <dgm:prSet presAssocID="{F750CD52-F88E-4C19-BD3D-63D7A2964D40}" presName="descendantText" presStyleLbl="alignAcc1" presStyleIdx="4" presStyleCnt="6">
        <dgm:presLayoutVars>
          <dgm:bulletEnabled val="1"/>
        </dgm:presLayoutVars>
      </dgm:prSet>
      <dgm:spPr/>
    </dgm:pt>
    <dgm:pt modelId="{435BDE66-122D-402B-AD68-8A80906EC446}" type="pres">
      <dgm:prSet presAssocID="{2C12D58E-A46E-468F-A28C-F43BD57BE5C7}" presName="sp" presStyleCnt="0"/>
      <dgm:spPr/>
    </dgm:pt>
    <dgm:pt modelId="{0C7EE0DB-FE55-43B7-BE65-5237529BA7C6}" type="pres">
      <dgm:prSet presAssocID="{9CBD5257-2A46-452D-9764-F653105C7C3E}" presName="composite" presStyleCnt="0"/>
      <dgm:spPr/>
    </dgm:pt>
    <dgm:pt modelId="{4AA16B63-6395-4354-A129-E45DCD882D1C}" type="pres">
      <dgm:prSet presAssocID="{9CBD5257-2A46-452D-9764-F653105C7C3E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0CC58199-20B5-4490-85E6-061C284E3FAE}" type="pres">
      <dgm:prSet presAssocID="{9CBD5257-2A46-452D-9764-F653105C7C3E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2347417-B68F-4806-B99A-B8D818F0397F}" type="presOf" srcId="{9CBD5257-2A46-452D-9764-F653105C7C3E}" destId="{4AA16B63-6395-4354-A129-E45DCD882D1C}" srcOrd="0" destOrd="0" presId="urn:microsoft.com/office/officeart/2005/8/layout/chevron2"/>
    <dgm:cxn modelId="{C80E401D-E149-4124-A958-B747D9948A6F}" type="presOf" srcId="{07B70772-AC54-4AA7-96EE-C719643D15B2}" destId="{D19D34AD-38FA-4B8E-8627-F34CA86DA48C}" srcOrd="0" destOrd="0" presId="urn:microsoft.com/office/officeart/2005/8/layout/chevron2"/>
    <dgm:cxn modelId="{4CF87821-694F-4DA2-9174-4063478A44DF}" srcId="{6D1DED85-2D5F-41A5-A98A-2D21FD5C9B7E}" destId="{F750CD52-F88E-4C19-BD3D-63D7A2964D40}" srcOrd="4" destOrd="0" parTransId="{38350841-7554-439A-8C6E-8656DF0E6E79}" sibTransId="{2C12D58E-A46E-468F-A28C-F43BD57BE5C7}"/>
    <dgm:cxn modelId="{F5165024-78B7-4C73-B1E3-0A8368E0D50F}" srcId="{F750CD52-F88E-4C19-BD3D-63D7A2964D40}" destId="{9DEB8D4A-C7A9-4F80-8C16-A22DB6FB4222}" srcOrd="0" destOrd="0" parTransId="{DA2C9517-C146-4EE6-A6CD-30330A452035}" sibTransId="{E18173BE-D63C-4F78-A616-B202C1F180BC}"/>
    <dgm:cxn modelId="{D3A70E32-E017-4EEF-9C9B-D644845EEBE2}" type="presOf" srcId="{11D22B47-8513-4934-9459-8EBB3BAACCC2}" destId="{E969EED6-2A7F-4EF0-8613-CC3C9C16034A}" srcOrd="0" destOrd="0" presId="urn:microsoft.com/office/officeart/2005/8/layout/chevron2"/>
    <dgm:cxn modelId="{8E942D3E-DEC1-473B-93DE-BFBF6AABFD9F}" type="presOf" srcId="{77AADD52-E7FF-46F3-BAAE-8B01D8CAB780}" destId="{3D72A48D-8307-4261-9A17-31CAAD0D2172}" srcOrd="0" destOrd="0" presId="urn:microsoft.com/office/officeart/2005/8/layout/chevron2"/>
    <dgm:cxn modelId="{7E04E464-4021-409D-88A9-D2D5C682B546}" srcId="{6D1DED85-2D5F-41A5-A98A-2D21FD5C9B7E}" destId="{07B70772-AC54-4AA7-96EE-C719643D15B2}" srcOrd="1" destOrd="0" parTransId="{2AE9944D-70B8-4724-B82C-2F6C056F5A0B}" sibTransId="{501CEEA0-F355-4C90-8FBD-A6758B09C7F6}"/>
    <dgm:cxn modelId="{F3DC606C-BC79-4F38-A848-91615539FA26}" type="presOf" srcId="{8666FF5C-A1C7-4BB3-9753-5225AE28C33E}" destId="{8DE75E4A-1362-4D60-871E-AFBA0FA6DC9C}" srcOrd="0" destOrd="0" presId="urn:microsoft.com/office/officeart/2005/8/layout/chevron2"/>
    <dgm:cxn modelId="{DA4FE254-3C5E-44C9-A897-739003F613C7}" srcId="{6D1DED85-2D5F-41A5-A98A-2D21FD5C9B7E}" destId="{122F41AF-23E3-4646-B42C-D940489E22A8}" srcOrd="3" destOrd="0" parTransId="{DAA39EBF-ECAD-4946-9CC5-EA9ACABCE734}" sibTransId="{42BA1A46-26E1-49FF-8EEE-E326F2A09DFB}"/>
    <dgm:cxn modelId="{001AEE54-D7B8-4F45-B0BB-9D72993D59C4}" type="presOf" srcId="{F750CD52-F88E-4C19-BD3D-63D7A2964D40}" destId="{3E6A57C1-37DB-4BED-AFE5-D8EAF3AE07C8}" srcOrd="0" destOrd="0" presId="urn:microsoft.com/office/officeart/2005/8/layout/chevron2"/>
    <dgm:cxn modelId="{C621B955-6DDE-4AD7-83B4-9E24CE6A77B3}" type="presOf" srcId="{6D1DED85-2D5F-41A5-A98A-2D21FD5C9B7E}" destId="{1CA39EB3-CE31-4987-945B-4961FA0D4649}" srcOrd="0" destOrd="0" presId="urn:microsoft.com/office/officeart/2005/8/layout/chevron2"/>
    <dgm:cxn modelId="{BE3B7684-776C-4286-92A7-17037365DFF9}" type="presOf" srcId="{9DEB8D4A-C7A9-4F80-8C16-A22DB6FB4222}" destId="{9762B222-920A-48E2-A4A9-4DAD762697E5}" srcOrd="0" destOrd="0" presId="urn:microsoft.com/office/officeart/2005/8/layout/chevron2"/>
    <dgm:cxn modelId="{DB7E208D-8A02-4590-9445-F76538142FA1}" srcId="{6D1DED85-2D5F-41A5-A98A-2D21FD5C9B7E}" destId="{9CBD5257-2A46-452D-9764-F653105C7C3E}" srcOrd="5" destOrd="0" parTransId="{2489D71D-F57B-4709-8CDF-DED216DF690C}" sibTransId="{E9AB5F56-1261-4F97-BB93-2C1320D639F2}"/>
    <dgm:cxn modelId="{B9885B8F-456D-4672-8C93-A8B721493858}" type="presOf" srcId="{F9F9FF39-08F7-45F3-A445-90D109673D1B}" destId="{4E695B2E-CF68-43BA-8A4F-8F797E10EE33}" srcOrd="0" destOrd="0" presId="urn:microsoft.com/office/officeart/2005/8/layout/chevron2"/>
    <dgm:cxn modelId="{3D557190-E317-4A46-8AFF-88971F22ABBE}" srcId="{9CBD5257-2A46-452D-9764-F653105C7C3E}" destId="{DF0EC09F-C7AE-4EBB-B400-9D22800A6D5A}" srcOrd="0" destOrd="0" parTransId="{3E9482AC-EF42-4712-BFB3-D7A5A9A12988}" sibTransId="{027A4C57-39B4-4E79-BD7F-EA84565D62E1}"/>
    <dgm:cxn modelId="{38EB8193-9D22-490E-A905-9A5125028F5F}" type="presOf" srcId="{122F41AF-23E3-4646-B42C-D940489E22A8}" destId="{6E130430-F8C0-4093-AC40-B9034AA45AA1}" srcOrd="0" destOrd="0" presId="urn:microsoft.com/office/officeart/2005/8/layout/chevron2"/>
    <dgm:cxn modelId="{2C00239A-5A4F-4998-9F86-0E77976DCE70}" type="presOf" srcId="{AA5A1E6D-C039-4332-BF9B-B41F81CB07A2}" destId="{AD973AC3-9B45-432C-998A-1B7723BD1B14}" srcOrd="0" destOrd="0" presId="urn:microsoft.com/office/officeart/2005/8/layout/chevron2"/>
    <dgm:cxn modelId="{AC79839C-2FEA-48B9-B488-A3D44E178517}" srcId="{11D22B47-8513-4934-9459-8EBB3BAACCC2}" destId="{F9F9FF39-08F7-45F3-A445-90D109673D1B}" srcOrd="0" destOrd="0" parTransId="{C4506B30-1B07-410B-878F-07A13EA628BF}" sibTransId="{E0593931-CA0C-4F37-836B-414983DB410D}"/>
    <dgm:cxn modelId="{6CC44DAF-3593-4711-8287-8A9DCBDC8E1B}" srcId="{6D1DED85-2D5F-41A5-A98A-2D21FD5C9B7E}" destId="{11D22B47-8513-4934-9459-8EBB3BAACCC2}" srcOrd="0" destOrd="0" parTransId="{3DBF1B6D-97E5-4D81-9629-20084F7D6143}" sibTransId="{39AF5135-7AA1-44CD-B5F9-6D510874B234}"/>
    <dgm:cxn modelId="{5210E3C7-8664-4A22-A59B-453EA636B5B3}" srcId="{AA5A1E6D-C039-4332-BF9B-B41F81CB07A2}" destId="{2A2C47B0-8DF7-4EFB-BF86-D1A87BE2E1C8}" srcOrd="0" destOrd="0" parTransId="{C63987A6-9052-46D2-AB1D-581B2C860187}" sibTransId="{81E97303-F2B5-40BD-8E57-CAE7EF66A61E}"/>
    <dgm:cxn modelId="{C20AB6C8-ABB7-4330-B2C8-8ACBB20D63BD}" srcId="{07B70772-AC54-4AA7-96EE-C719643D15B2}" destId="{77AADD52-E7FF-46F3-BAAE-8B01D8CAB780}" srcOrd="0" destOrd="0" parTransId="{8A476E40-9F82-4446-A554-BDBCEE403CB3}" sibTransId="{1FBFC7ED-CFA9-4637-A29A-1970F21964D6}"/>
    <dgm:cxn modelId="{988902CC-0BE6-48EC-B8F4-78A6EA9796D1}" srcId="{122F41AF-23E3-4646-B42C-D940489E22A8}" destId="{8666FF5C-A1C7-4BB3-9753-5225AE28C33E}" srcOrd="0" destOrd="0" parTransId="{1E0CBA0F-6906-46EA-A8FC-E803F255CF6D}" sibTransId="{0CB297B7-FB9E-4D8D-82E0-02E5D2897A92}"/>
    <dgm:cxn modelId="{05385CCC-F446-4FA5-AF32-3BF148E246AE}" type="presOf" srcId="{DF0EC09F-C7AE-4EBB-B400-9D22800A6D5A}" destId="{0CC58199-20B5-4490-85E6-061C284E3FAE}" srcOrd="0" destOrd="0" presId="urn:microsoft.com/office/officeart/2005/8/layout/chevron2"/>
    <dgm:cxn modelId="{CB557BD4-1911-44E0-B362-0E9A55CE6A6F}" srcId="{6D1DED85-2D5F-41A5-A98A-2D21FD5C9B7E}" destId="{AA5A1E6D-C039-4332-BF9B-B41F81CB07A2}" srcOrd="2" destOrd="0" parTransId="{44701C94-09EA-4E5D-AFAF-ACDB3F7282AC}" sibTransId="{159F81C4-13E3-490C-B4CE-701C486C8749}"/>
    <dgm:cxn modelId="{E1FD03DA-800A-4042-8921-8189DF90B8BF}" type="presOf" srcId="{2A2C47B0-8DF7-4EFB-BF86-D1A87BE2E1C8}" destId="{7FAB5C20-DB39-4198-84B7-F5AB41362DC3}" srcOrd="0" destOrd="0" presId="urn:microsoft.com/office/officeart/2005/8/layout/chevron2"/>
    <dgm:cxn modelId="{B3E85A42-4F9A-4502-A339-8F4A98845CA2}" type="presParOf" srcId="{1CA39EB3-CE31-4987-945B-4961FA0D4649}" destId="{427BB0E1-54A3-45B6-8858-7C14B82EC2BA}" srcOrd="0" destOrd="0" presId="urn:microsoft.com/office/officeart/2005/8/layout/chevron2"/>
    <dgm:cxn modelId="{054EDB51-A4A0-40E7-9A02-F33EE484060A}" type="presParOf" srcId="{427BB0E1-54A3-45B6-8858-7C14B82EC2BA}" destId="{E969EED6-2A7F-4EF0-8613-CC3C9C16034A}" srcOrd="0" destOrd="0" presId="urn:microsoft.com/office/officeart/2005/8/layout/chevron2"/>
    <dgm:cxn modelId="{0F69FD2F-4F9A-45A2-BA23-358068BA1E41}" type="presParOf" srcId="{427BB0E1-54A3-45B6-8858-7C14B82EC2BA}" destId="{4E695B2E-CF68-43BA-8A4F-8F797E10EE33}" srcOrd="1" destOrd="0" presId="urn:microsoft.com/office/officeart/2005/8/layout/chevron2"/>
    <dgm:cxn modelId="{F2BBF200-70DC-4066-8BD3-D7443FC84C06}" type="presParOf" srcId="{1CA39EB3-CE31-4987-945B-4961FA0D4649}" destId="{A702F953-DAA0-4228-827C-3E0BD26A97C5}" srcOrd="1" destOrd="0" presId="urn:microsoft.com/office/officeart/2005/8/layout/chevron2"/>
    <dgm:cxn modelId="{AE7141AE-6212-448D-97CE-8AB30DBF0696}" type="presParOf" srcId="{1CA39EB3-CE31-4987-945B-4961FA0D4649}" destId="{1BBEF7CB-05B6-4E4B-855A-775C54D2238D}" srcOrd="2" destOrd="0" presId="urn:microsoft.com/office/officeart/2005/8/layout/chevron2"/>
    <dgm:cxn modelId="{70A7B638-75AD-4117-B776-DA1A976837C1}" type="presParOf" srcId="{1BBEF7CB-05B6-4E4B-855A-775C54D2238D}" destId="{D19D34AD-38FA-4B8E-8627-F34CA86DA48C}" srcOrd="0" destOrd="0" presId="urn:microsoft.com/office/officeart/2005/8/layout/chevron2"/>
    <dgm:cxn modelId="{268BF3F8-8C69-4D08-9738-0DB5AC1F18DE}" type="presParOf" srcId="{1BBEF7CB-05B6-4E4B-855A-775C54D2238D}" destId="{3D72A48D-8307-4261-9A17-31CAAD0D2172}" srcOrd="1" destOrd="0" presId="urn:microsoft.com/office/officeart/2005/8/layout/chevron2"/>
    <dgm:cxn modelId="{93D58FFD-A53C-44E8-928E-B8BF18C57582}" type="presParOf" srcId="{1CA39EB3-CE31-4987-945B-4961FA0D4649}" destId="{0796E720-D06E-45BD-80BF-DF8AB47846AF}" srcOrd="3" destOrd="0" presId="urn:microsoft.com/office/officeart/2005/8/layout/chevron2"/>
    <dgm:cxn modelId="{244DBC99-5B6A-48BD-9B08-D8D4F10A9862}" type="presParOf" srcId="{1CA39EB3-CE31-4987-945B-4961FA0D4649}" destId="{670209AE-8F30-4DA0-BD4F-BA73AA7CBE48}" srcOrd="4" destOrd="0" presId="urn:microsoft.com/office/officeart/2005/8/layout/chevron2"/>
    <dgm:cxn modelId="{79FC9097-91AE-42E9-816D-564282D7C0BB}" type="presParOf" srcId="{670209AE-8F30-4DA0-BD4F-BA73AA7CBE48}" destId="{AD973AC3-9B45-432C-998A-1B7723BD1B14}" srcOrd="0" destOrd="0" presId="urn:microsoft.com/office/officeart/2005/8/layout/chevron2"/>
    <dgm:cxn modelId="{9571ED7D-1DF2-49D7-B4ED-5A94771EB414}" type="presParOf" srcId="{670209AE-8F30-4DA0-BD4F-BA73AA7CBE48}" destId="{7FAB5C20-DB39-4198-84B7-F5AB41362DC3}" srcOrd="1" destOrd="0" presId="urn:microsoft.com/office/officeart/2005/8/layout/chevron2"/>
    <dgm:cxn modelId="{F855D49B-0BF5-4400-94C4-10CE28D1D311}" type="presParOf" srcId="{1CA39EB3-CE31-4987-945B-4961FA0D4649}" destId="{3C7495F8-65B9-444E-8D0B-369EA1728F98}" srcOrd="5" destOrd="0" presId="urn:microsoft.com/office/officeart/2005/8/layout/chevron2"/>
    <dgm:cxn modelId="{657E406F-937F-407E-8FBC-F40A5E1E1B89}" type="presParOf" srcId="{1CA39EB3-CE31-4987-945B-4961FA0D4649}" destId="{58166111-3FAA-433D-8A96-9099E2C4850D}" srcOrd="6" destOrd="0" presId="urn:microsoft.com/office/officeart/2005/8/layout/chevron2"/>
    <dgm:cxn modelId="{0C949885-6972-4EC4-BFB7-2BBCEC944DEA}" type="presParOf" srcId="{58166111-3FAA-433D-8A96-9099E2C4850D}" destId="{6E130430-F8C0-4093-AC40-B9034AA45AA1}" srcOrd="0" destOrd="0" presId="urn:microsoft.com/office/officeart/2005/8/layout/chevron2"/>
    <dgm:cxn modelId="{EF153CDB-26C9-4B2B-9023-164378971083}" type="presParOf" srcId="{58166111-3FAA-433D-8A96-9099E2C4850D}" destId="{8DE75E4A-1362-4D60-871E-AFBA0FA6DC9C}" srcOrd="1" destOrd="0" presId="urn:microsoft.com/office/officeart/2005/8/layout/chevron2"/>
    <dgm:cxn modelId="{4F4DA8B0-71DB-4804-8C36-F7BB803B20E9}" type="presParOf" srcId="{1CA39EB3-CE31-4987-945B-4961FA0D4649}" destId="{377B4A4C-CA0A-4503-89C7-49AB5939ECF7}" srcOrd="7" destOrd="0" presId="urn:microsoft.com/office/officeart/2005/8/layout/chevron2"/>
    <dgm:cxn modelId="{E6CC34BD-31A3-4055-B0DF-EDF888B8AF83}" type="presParOf" srcId="{1CA39EB3-CE31-4987-945B-4961FA0D4649}" destId="{DBF3E7FE-769F-4F66-98D6-05563E55B3FA}" srcOrd="8" destOrd="0" presId="urn:microsoft.com/office/officeart/2005/8/layout/chevron2"/>
    <dgm:cxn modelId="{348B5CAF-7ACE-44E1-81BC-55D93679BD64}" type="presParOf" srcId="{DBF3E7FE-769F-4F66-98D6-05563E55B3FA}" destId="{3E6A57C1-37DB-4BED-AFE5-D8EAF3AE07C8}" srcOrd="0" destOrd="0" presId="urn:microsoft.com/office/officeart/2005/8/layout/chevron2"/>
    <dgm:cxn modelId="{8D4B7E60-9733-4CDB-8C1A-F97060844DC5}" type="presParOf" srcId="{DBF3E7FE-769F-4F66-98D6-05563E55B3FA}" destId="{9762B222-920A-48E2-A4A9-4DAD762697E5}" srcOrd="1" destOrd="0" presId="urn:microsoft.com/office/officeart/2005/8/layout/chevron2"/>
    <dgm:cxn modelId="{3FE61D5F-5D2D-47CB-A382-FA11C648BFBD}" type="presParOf" srcId="{1CA39EB3-CE31-4987-945B-4961FA0D4649}" destId="{435BDE66-122D-402B-AD68-8A80906EC446}" srcOrd="9" destOrd="0" presId="urn:microsoft.com/office/officeart/2005/8/layout/chevron2"/>
    <dgm:cxn modelId="{B290650F-1E3E-456C-9951-ADC4BAC033A1}" type="presParOf" srcId="{1CA39EB3-CE31-4987-945B-4961FA0D4649}" destId="{0C7EE0DB-FE55-43B7-BE65-5237529BA7C6}" srcOrd="10" destOrd="0" presId="urn:microsoft.com/office/officeart/2005/8/layout/chevron2"/>
    <dgm:cxn modelId="{B3B114C9-75DC-4E91-9393-512CB4299C8F}" type="presParOf" srcId="{0C7EE0DB-FE55-43B7-BE65-5237529BA7C6}" destId="{4AA16B63-6395-4354-A129-E45DCD882D1C}" srcOrd="0" destOrd="0" presId="urn:microsoft.com/office/officeart/2005/8/layout/chevron2"/>
    <dgm:cxn modelId="{0FD2FBB9-660D-43DA-94C3-65450BF2F20A}" type="presParOf" srcId="{0C7EE0DB-FE55-43B7-BE65-5237529BA7C6}" destId="{0CC58199-20B5-4490-85E6-061C284E3F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9EED6-2A7F-4EF0-8613-CC3C9C16034A}">
      <dsp:nvSpPr>
        <dsp:cNvPr id="0" name=""/>
        <dsp:cNvSpPr/>
      </dsp:nvSpPr>
      <dsp:spPr>
        <a:xfrm rot="5400000">
          <a:off x="-102610" y="103524"/>
          <a:ext cx="684069" cy="47884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300" kern="1200" dirty="0"/>
            <a:t>Step 1</a:t>
          </a:r>
          <a:endParaRPr lang="ja-JP" altLang="en-US" sz="1300" kern="1200" dirty="0"/>
        </a:p>
      </dsp:txBody>
      <dsp:txXfrm rot="-5400000">
        <a:off x="1" y="240337"/>
        <a:ext cx="478848" cy="205221"/>
      </dsp:txXfrm>
    </dsp:sp>
    <dsp:sp modelId="{4E695B2E-CF68-43BA-8A4F-8F797E10EE33}">
      <dsp:nvSpPr>
        <dsp:cNvPr id="0" name=""/>
        <dsp:cNvSpPr/>
      </dsp:nvSpPr>
      <dsp:spPr>
        <a:xfrm rot="5400000">
          <a:off x="2998159" y="-2518395"/>
          <a:ext cx="444645" cy="5483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Investigate the factors related to stability of </a:t>
          </a:r>
          <a:r>
            <a:rPr lang="en-US" sz="1800" b="0" i="0" kern="1200" dirty="0" err="1"/>
            <a:t>microgrid</a:t>
          </a:r>
          <a:endParaRPr lang="ja-JP" altLang="en-US" sz="1800" kern="1200" dirty="0"/>
        </a:p>
      </dsp:txBody>
      <dsp:txXfrm rot="-5400000">
        <a:off x="478849" y="22621"/>
        <a:ext cx="5461560" cy="401233"/>
      </dsp:txXfrm>
    </dsp:sp>
    <dsp:sp modelId="{D19D34AD-38FA-4B8E-8627-F34CA86DA48C}">
      <dsp:nvSpPr>
        <dsp:cNvPr id="0" name=""/>
        <dsp:cNvSpPr/>
      </dsp:nvSpPr>
      <dsp:spPr>
        <a:xfrm rot="5400000">
          <a:off x="-102610" y="685716"/>
          <a:ext cx="684069" cy="478848"/>
        </a:xfrm>
        <a:prstGeom prst="chevron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300" kern="1200" dirty="0"/>
            <a:t>Step 2</a:t>
          </a:r>
          <a:endParaRPr lang="ja-JP" altLang="en-US" sz="1300" kern="1200" dirty="0"/>
        </a:p>
      </dsp:txBody>
      <dsp:txXfrm rot="-5400000">
        <a:off x="1" y="822529"/>
        <a:ext cx="478848" cy="205221"/>
      </dsp:txXfrm>
    </dsp:sp>
    <dsp:sp modelId="{3D72A48D-8307-4261-9A17-31CAAD0D2172}">
      <dsp:nvSpPr>
        <dsp:cNvPr id="0" name=""/>
        <dsp:cNvSpPr/>
      </dsp:nvSpPr>
      <dsp:spPr>
        <a:xfrm rot="5400000">
          <a:off x="2998159" y="-1936204"/>
          <a:ext cx="444645" cy="5483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Research on examples of </a:t>
          </a:r>
          <a:r>
            <a:rPr lang="en-US" sz="1800" b="0" i="0" kern="1200" dirty="0" err="1"/>
            <a:t>microgrid</a:t>
          </a:r>
          <a:endParaRPr lang="ja-JP" altLang="en-US" sz="1800" kern="1200" dirty="0"/>
        </a:p>
      </dsp:txBody>
      <dsp:txXfrm rot="-5400000">
        <a:off x="478849" y="604812"/>
        <a:ext cx="5461560" cy="401233"/>
      </dsp:txXfrm>
    </dsp:sp>
    <dsp:sp modelId="{AD973AC3-9B45-432C-998A-1B7723BD1B14}">
      <dsp:nvSpPr>
        <dsp:cNvPr id="0" name=""/>
        <dsp:cNvSpPr/>
      </dsp:nvSpPr>
      <dsp:spPr>
        <a:xfrm rot="5400000">
          <a:off x="-102610" y="1267907"/>
          <a:ext cx="684069" cy="478848"/>
        </a:xfrm>
        <a:prstGeom prst="chevron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300" kern="1200" dirty="0"/>
            <a:t>Step 3</a:t>
          </a:r>
          <a:endParaRPr lang="ja-JP" altLang="en-US" sz="1300" kern="1200" dirty="0"/>
        </a:p>
      </dsp:txBody>
      <dsp:txXfrm rot="-5400000">
        <a:off x="1" y="1404720"/>
        <a:ext cx="478848" cy="205221"/>
      </dsp:txXfrm>
    </dsp:sp>
    <dsp:sp modelId="{7FAB5C20-DB39-4198-84B7-F5AB41362DC3}">
      <dsp:nvSpPr>
        <dsp:cNvPr id="0" name=""/>
        <dsp:cNvSpPr/>
      </dsp:nvSpPr>
      <dsp:spPr>
        <a:xfrm rot="5400000">
          <a:off x="2998159" y="-1354013"/>
          <a:ext cx="444645" cy="5483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Set up the analytical model</a:t>
          </a:r>
          <a:endParaRPr lang="ja-JP" altLang="en-US" sz="1800" kern="1200" dirty="0"/>
        </a:p>
      </dsp:txBody>
      <dsp:txXfrm rot="-5400000">
        <a:off x="478849" y="1187003"/>
        <a:ext cx="5461560" cy="401233"/>
      </dsp:txXfrm>
    </dsp:sp>
    <dsp:sp modelId="{6E130430-F8C0-4093-AC40-B9034AA45AA1}">
      <dsp:nvSpPr>
        <dsp:cNvPr id="0" name=""/>
        <dsp:cNvSpPr/>
      </dsp:nvSpPr>
      <dsp:spPr>
        <a:xfrm rot="5400000">
          <a:off x="-102610" y="1850098"/>
          <a:ext cx="684069" cy="478848"/>
        </a:xfrm>
        <a:prstGeom prst="chevron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300" kern="1200" dirty="0"/>
            <a:t>Step 4</a:t>
          </a:r>
          <a:endParaRPr kumimoji="1" lang="ja-JP" altLang="en-US" sz="1300" kern="1200" dirty="0"/>
        </a:p>
      </dsp:txBody>
      <dsp:txXfrm rot="-5400000">
        <a:off x="1" y="1986911"/>
        <a:ext cx="478848" cy="205221"/>
      </dsp:txXfrm>
    </dsp:sp>
    <dsp:sp modelId="{8DE75E4A-1362-4D60-871E-AFBA0FA6DC9C}">
      <dsp:nvSpPr>
        <dsp:cNvPr id="0" name=""/>
        <dsp:cNvSpPr/>
      </dsp:nvSpPr>
      <dsp:spPr>
        <a:xfrm rot="5400000">
          <a:off x="2998159" y="-771822"/>
          <a:ext cx="444645" cy="5483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Construct the control logic</a:t>
          </a:r>
          <a:endParaRPr kumimoji="1" lang="ja-JP" altLang="en-US" sz="1800" kern="1200" dirty="0"/>
        </a:p>
      </dsp:txBody>
      <dsp:txXfrm rot="-5400000">
        <a:off x="478849" y="1769194"/>
        <a:ext cx="5461560" cy="401233"/>
      </dsp:txXfrm>
    </dsp:sp>
    <dsp:sp modelId="{3E6A57C1-37DB-4BED-AFE5-D8EAF3AE07C8}">
      <dsp:nvSpPr>
        <dsp:cNvPr id="0" name=""/>
        <dsp:cNvSpPr/>
      </dsp:nvSpPr>
      <dsp:spPr>
        <a:xfrm rot="5400000">
          <a:off x="-102610" y="2432289"/>
          <a:ext cx="684069" cy="478848"/>
        </a:xfrm>
        <a:prstGeom prst="chevron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300" kern="1200" dirty="0"/>
            <a:t>Step 5</a:t>
          </a:r>
          <a:endParaRPr kumimoji="1" lang="ja-JP" altLang="en-US" sz="1300" kern="1200" dirty="0"/>
        </a:p>
      </dsp:txBody>
      <dsp:txXfrm rot="-5400000">
        <a:off x="1" y="2569102"/>
        <a:ext cx="478848" cy="205221"/>
      </dsp:txXfrm>
    </dsp:sp>
    <dsp:sp modelId="{9762B222-920A-48E2-A4A9-4DAD762697E5}">
      <dsp:nvSpPr>
        <dsp:cNvPr id="0" name=""/>
        <dsp:cNvSpPr/>
      </dsp:nvSpPr>
      <dsp:spPr>
        <a:xfrm rot="5400000">
          <a:off x="2998159" y="-189631"/>
          <a:ext cx="444645" cy="5483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Simulate the sizing and control logic</a:t>
          </a:r>
          <a:endParaRPr kumimoji="1" lang="ja-JP" altLang="en-US" sz="1800" kern="1200" dirty="0"/>
        </a:p>
      </dsp:txBody>
      <dsp:txXfrm rot="-5400000">
        <a:off x="478849" y="2351385"/>
        <a:ext cx="5461560" cy="401233"/>
      </dsp:txXfrm>
    </dsp:sp>
    <dsp:sp modelId="{4AA16B63-6395-4354-A129-E45DCD882D1C}">
      <dsp:nvSpPr>
        <dsp:cNvPr id="0" name=""/>
        <dsp:cNvSpPr/>
      </dsp:nvSpPr>
      <dsp:spPr>
        <a:xfrm rot="5400000">
          <a:off x="-102610" y="3014480"/>
          <a:ext cx="684069" cy="478848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300" kern="1200" dirty="0"/>
            <a:t>Step 6</a:t>
          </a:r>
          <a:endParaRPr kumimoji="1" lang="ja-JP" altLang="en-US" sz="1300" kern="1200" dirty="0"/>
        </a:p>
      </dsp:txBody>
      <dsp:txXfrm rot="-5400000">
        <a:off x="1" y="3151293"/>
        <a:ext cx="478848" cy="205221"/>
      </dsp:txXfrm>
    </dsp:sp>
    <dsp:sp modelId="{0CC58199-20B5-4490-85E6-061C284E3FAE}">
      <dsp:nvSpPr>
        <dsp:cNvPr id="0" name=""/>
        <dsp:cNvSpPr/>
      </dsp:nvSpPr>
      <dsp:spPr>
        <a:xfrm rot="5400000">
          <a:off x="2998159" y="392559"/>
          <a:ext cx="444645" cy="5483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Develop the study method of optimal PCS capacity</a:t>
          </a:r>
          <a:endParaRPr kumimoji="1" lang="ja-JP" altLang="en-US" sz="1800" kern="1200" dirty="0"/>
        </a:p>
      </dsp:txBody>
      <dsp:txXfrm rot="-5400000">
        <a:off x="478849" y="2933575"/>
        <a:ext cx="5461560" cy="401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755F8-09F9-4D37-BF3C-D69BBC8A4DC0}" type="datetimeFigureOut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4F3BF-CA02-4DBE-A120-29FA702558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87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42887" y="2296541"/>
            <a:ext cx="8658226" cy="1217762"/>
          </a:xfrm>
        </p:spPr>
        <p:txBody>
          <a:bodyPr anchor="b"/>
          <a:lstStyle>
            <a:lvl1pPr algn="ctr">
              <a:defRPr lang="en-US" altLang="ja-JP" sz="3600" b="0" i="0" smtClean="0">
                <a:solidFill>
                  <a:schemeClr val="tx1"/>
                </a:solidFill>
                <a:effectLst/>
              </a:defRPr>
            </a:lvl1pPr>
          </a:lstStyle>
          <a:p>
            <a:br>
              <a:rPr kumimoji="1" lang="en-US" altLang="ja-JP" dirty="0"/>
            </a:br>
            <a:r>
              <a:rPr kumimoji="1" lang="ja-JP" altLang="en-US" dirty="0"/>
              <a:t>～</a:t>
            </a:r>
            <a:r>
              <a:rPr lang="en-US" altLang="ja-JP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The 1st Regular Meeting</a:t>
            </a:r>
            <a:r>
              <a:rPr kumimoji="1" lang="ja-JP" altLang="en-US" dirty="0"/>
              <a:t>～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244340" y="4466063"/>
            <a:ext cx="4885636" cy="17634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dirty="0"/>
              <a:t>①名前（学年）</a:t>
            </a:r>
            <a:r>
              <a:rPr kumimoji="1" lang="en-US" altLang="ja-JP" dirty="0"/>
              <a:t>/NAME</a:t>
            </a:r>
            <a:r>
              <a:rPr kumimoji="1" lang="ja-JP" altLang="en-US" dirty="0"/>
              <a:t>（</a:t>
            </a:r>
            <a:r>
              <a:rPr kumimoji="1" lang="en-US" altLang="ja-JP" dirty="0"/>
              <a:t>grade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①名前（学年）</a:t>
            </a:r>
            <a:r>
              <a:rPr kumimoji="1" lang="en-US" altLang="ja-JP" dirty="0"/>
              <a:t>/NAME</a:t>
            </a:r>
            <a:r>
              <a:rPr kumimoji="1" lang="ja-JP" altLang="en-US" dirty="0"/>
              <a:t>（</a:t>
            </a:r>
            <a:r>
              <a:rPr kumimoji="1" lang="en-US" altLang="ja-JP" dirty="0"/>
              <a:t>grade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①名前（学年）</a:t>
            </a:r>
            <a:r>
              <a:rPr kumimoji="1" lang="en-US" altLang="ja-JP" dirty="0"/>
              <a:t>/NAME</a:t>
            </a:r>
            <a:r>
              <a:rPr kumimoji="1" lang="ja-JP" altLang="en-US" dirty="0"/>
              <a:t>（</a:t>
            </a:r>
            <a:r>
              <a:rPr kumimoji="1" lang="en-US" altLang="ja-JP" dirty="0"/>
              <a:t>grade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①名前（学年）</a:t>
            </a:r>
            <a:r>
              <a:rPr kumimoji="1" lang="en-US" altLang="ja-JP" dirty="0"/>
              <a:t>/NAME</a:t>
            </a:r>
            <a:r>
              <a:rPr kumimoji="1" lang="ja-JP" altLang="en-US" dirty="0"/>
              <a:t>（</a:t>
            </a:r>
            <a:r>
              <a:rPr kumimoji="1" lang="en-US" altLang="ja-JP" dirty="0"/>
              <a:t>grade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3019" y="6484443"/>
            <a:ext cx="110066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altLang="ja-JP"/>
              <a:t>  </a:t>
            </a:r>
            <a:fld id="{D31171C5-E791-44E2-B687-BBCFE84C9B46}" type="datetime1">
              <a:rPr lang="ja-JP" altLang="en-US" smtClean="0"/>
              <a:t>2019/6/13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0" y="6484444"/>
            <a:ext cx="4032242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algn="l"/>
            <a:r>
              <a:rPr lang="en-US" altLang="ja-JP" dirty="0">
                <a:solidFill>
                  <a:schemeClr val="tx1"/>
                </a:solidFill>
              </a:rPr>
              <a:t>SHIBAURA INSTITUTE OF TECHNOLOGY</a:t>
            </a:r>
            <a:endParaRPr lang="en-US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312519" y="6484443"/>
            <a:ext cx="726017" cy="3651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フッター プレースホルダー 4"/>
          <p:cNvSpPr txBox="1">
            <a:spLocks/>
          </p:cNvSpPr>
          <p:nvPr userDrawn="1"/>
        </p:nvSpPr>
        <p:spPr>
          <a:xfrm>
            <a:off x="3911600" y="10386481"/>
            <a:ext cx="4538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フッター プレースホルダー 4"/>
          <p:cNvSpPr txBox="1">
            <a:spLocks/>
          </p:cNvSpPr>
          <p:nvPr userDrawn="1"/>
        </p:nvSpPr>
        <p:spPr>
          <a:xfrm>
            <a:off x="4911209" y="6492875"/>
            <a:ext cx="1960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schemeClr val="tx1"/>
                </a:solidFill>
                <a:latin typeface="Brush Script MT" panose="03060802040406070304" pitchFamily="66" charset="0"/>
              </a:rPr>
              <a:t>Power System Lab</a:t>
            </a:r>
            <a:endParaRPr lang="en-US" altLang="ja-JP" sz="1400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030" name="Picture 6" descr="http://www.shibaura-it.ac.jp/educational_foundation/summary/r7u3rf0000002pvz-img/11010006_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63" y="6442335"/>
            <a:ext cx="381026" cy="4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 userDrawn="1"/>
        </p:nvSpPr>
        <p:spPr>
          <a:xfrm>
            <a:off x="0" y="-7053"/>
            <a:ext cx="9144000" cy="816678"/>
          </a:xfrm>
          <a:prstGeom prst="rect">
            <a:avLst/>
          </a:prstGeom>
          <a:gradFill flip="none" rotWithShape="1">
            <a:gsLst>
              <a:gs pos="0">
                <a:srgbClr val="437B52">
                  <a:shade val="30000"/>
                  <a:satMod val="115000"/>
                </a:srgbClr>
              </a:gs>
              <a:gs pos="100000">
                <a:srgbClr val="437B52">
                  <a:shade val="100000"/>
                  <a:satMod val="115000"/>
                  <a:alpha val="86000"/>
                  <a:lumMod val="86000"/>
                  <a:lumOff val="1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2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963019" y="6484443"/>
            <a:ext cx="110066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altLang="ja-JP"/>
              <a:t>  </a:t>
            </a:r>
            <a:fld id="{E3586B5B-9661-4141-A902-E938CBB20D2F}" type="datetime1">
              <a:rPr lang="ja-JP" altLang="en-US" smtClean="0"/>
              <a:t>2019/6/13</a:t>
            </a:fld>
            <a:endParaRPr lang="en-US"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0" y="6484444"/>
            <a:ext cx="4032242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algn="l"/>
            <a:r>
              <a:rPr lang="en-US" altLang="ja-JP" dirty="0">
                <a:solidFill>
                  <a:schemeClr val="tx1"/>
                </a:solidFill>
              </a:rPr>
              <a:t>SHIBAURA INSTITUTE OF TECHNOLOGY</a:t>
            </a:r>
            <a:endParaRPr lang="en-US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312519" y="6484443"/>
            <a:ext cx="726017" cy="3651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6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-14024" y="306521"/>
            <a:ext cx="5976674" cy="519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963019" y="6484443"/>
            <a:ext cx="110066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altLang="ja-JP"/>
              <a:t>  </a:t>
            </a:r>
            <a:fld id="{A132391B-E290-4669-8D09-82723FA574C1}" type="datetime1">
              <a:rPr lang="ja-JP" altLang="en-US" smtClean="0"/>
              <a:t>2019/6/13</a:t>
            </a:fld>
            <a:endParaRPr lang="en-US"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0" y="6484444"/>
            <a:ext cx="4032242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algn="l"/>
            <a:r>
              <a:rPr lang="en-US" altLang="ja-JP" dirty="0">
                <a:solidFill>
                  <a:schemeClr val="tx1"/>
                </a:solidFill>
              </a:rPr>
              <a:t>SHIBAURA INSTITUTE OF TECHNOLOGY</a:t>
            </a:r>
            <a:endParaRPr lang="en-US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312519" y="6484443"/>
            <a:ext cx="726017" cy="3651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フッター プレースホルダー 4"/>
          <p:cNvSpPr txBox="1">
            <a:spLocks/>
          </p:cNvSpPr>
          <p:nvPr userDrawn="1"/>
        </p:nvSpPr>
        <p:spPr>
          <a:xfrm>
            <a:off x="4911209" y="6492875"/>
            <a:ext cx="1960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schemeClr val="tx1"/>
                </a:solidFill>
                <a:latin typeface="Brush Script MT" panose="03060802040406070304" pitchFamily="66" charset="0"/>
              </a:rPr>
              <a:t>Power System Lab</a:t>
            </a:r>
            <a:endParaRPr lang="en-US" altLang="ja-JP" sz="1400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1" name="Picture 6" descr="http://www.shibaura-it.ac.jp/educational_foundation/summary/r7u3rf0000002pvz-img/11010006_a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63" y="6442335"/>
            <a:ext cx="381026" cy="4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 userDrawn="1"/>
        </p:nvSpPr>
        <p:spPr>
          <a:xfrm>
            <a:off x="3068" y="6311899"/>
            <a:ext cx="9144000" cy="106977"/>
          </a:xfrm>
          <a:prstGeom prst="rect">
            <a:avLst/>
          </a:prstGeom>
          <a:solidFill>
            <a:srgbClr val="437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0" y="-7053"/>
            <a:ext cx="9144000" cy="237243"/>
          </a:xfrm>
          <a:prstGeom prst="rect">
            <a:avLst/>
          </a:prstGeom>
          <a:gradFill flip="none" rotWithShape="1">
            <a:gsLst>
              <a:gs pos="0">
                <a:srgbClr val="437B52">
                  <a:shade val="30000"/>
                  <a:satMod val="115000"/>
                </a:srgbClr>
              </a:gs>
              <a:gs pos="100000">
                <a:srgbClr val="437B52">
                  <a:shade val="100000"/>
                  <a:satMod val="115000"/>
                  <a:alpha val="86000"/>
                  <a:lumMod val="86000"/>
                  <a:lumOff val="1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38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60335" y="240244"/>
            <a:ext cx="4891467" cy="519114"/>
          </a:xfrm>
        </p:spPr>
        <p:txBody>
          <a:bodyPr/>
          <a:lstStyle/>
          <a:p>
            <a:r>
              <a:rPr lang="en-US" altLang="ja-JP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ha" panose="020B0604020202020204" pitchFamily="34" charset="0"/>
                <a:cs typeface="Latha" panose="020B0604020202020204" pitchFamily="34" charset="0"/>
              </a:rPr>
              <a:t>Battery Control Group</a:t>
            </a:r>
            <a:endParaRPr kumimoji="1" lang="ja-JP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altLang="ja-JP">
                <a:solidFill>
                  <a:schemeClr val="tx1"/>
                </a:solidFill>
              </a:rPr>
              <a:t>SHIBAURA INSTITUTE OF TECHNOLOGY</a:t>
            </a:r>
            <a:endParaRPr lang="en-US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26003" y="340818"/>
            <a:ext cx="4577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b="1" u="sng" dirty="0"/>
              <a:t>Member</a:t>
            </a:r>
            <a:r>
              <a:rPr lang="en-US" altLang="ja-JP" dirty="0"/>
              <a:t> </a:t>
            </a:r>
            <a:r>
              <a:rPr lang="en-US" altLang="ja-JP" dirty="0" err="1"/>
              <a:t>Pradita</a:t>
            </a:r>
            <a:r>
              <a:rPr lang="en-US" altLang="ja-JP" dirty="0"/>
              <a:t>(PD), Sandro(D1), </a:t>
            </a:r>
            <a:r>
              <a:rPr lang="en-US" altLang="ja-JP" dirty="0" err="1"/>
              <a:t>Hanawa</a:t>
            </a:r>
            <a:r>
              <a:rPr lang="en-US" altLang="ja-JP" dirty="0"/>
              <a:t>(</a:t>
            </a:r>
            <a:r>
              <a:rPr kumimoji="1" lang="en-US" altLang="ja-JP" dirty="0"/>
              <a:t>B4)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1558" y="1130808"/>
            <a:ext cx="8639862" cy="147732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・</a:t>
            </a:r>
            <a:r>
              <a:rPr kumimoji="1" lang="en-US" altLang="ja-JP" dirty="0">
                <a:solidFill>
                  <a:schemeClr val="tx1"/>
                </a:solidFill>
              </a:rPr>
              <a:t>Diesel generator(DG) is the main source in isolated islands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・</a:t>
            </a:r>
            <a:r>
              <a:rPr kumimoji="1" lang="en-US" altLang="ja-JP" dirty="0">
                <a:solidFill>
                  <a:schemeClr val="tx1"/>
                </a:solidFill>
              </a:rPr>
              <a:t>The cost of diesel generation is expensive 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・</a:t>
            </a:r>
            <a:r>
              <a:rPr kumimoji="1" lang="en-US" altLang="ja-JP" dirty="0">
                <a:solidFill>
                  <a:schemeClr val="tx1"/>
                </a:solidFill>
              </a:rPr>
              <a:t>The operation of diesel generator adversely influences the environment</a:t>
            </a:r>
          </a:p>
          <a:p>
            <a:endParaRPr kumimoji="1" lang="en-US" altLang="ja-JP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dirty="0">
                <a:solidFill>
                  <a:schemeClr val="tx1"/>
                </a:solidFill>
              </a:rPr>
              <a:t>The introduction of renewable energy is promoted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71084" y="3318358"/>
            <a:ext cx="8630336" cy="36933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Large introduction of renewable energy affects the system stability</a:t>
            </a:r>
            <a:endParaRPr lang="en-US" altLang="ja-JP" dirty="0">
              <a:latin typeface="+mn-ea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3158535" y="2747411"/>
            <a:ext cx="1191909" cy="452998"/>
          </a:xfrm>
          <a:prstGeom prst="downArrow">
            <a:avLst>
              <a:gd name="adj1" fmla="val 50000"/>
              <a:gd name="adj2" fmla="val 4682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3507453" y="2019260"/>
            <a:ext cx="494075" cy="32303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8959" y="724895"/>
            <a:ext cx="1707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b="1" dirty="0"/>
              <a:t>【Background】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8960" y="2918248"/>
            <a:ext cx="1345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/>
              <a:t>【Problem】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71084" y="5261185"/>
            <a:ext cx="2302218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Stabilize the system by introducing battery</a:t>
            </a:r>
          </a:p>
        </p:txBody>
      </p:sp>
      <p:sp>
        <p:nvSpPr>
          <p:cNvPr id="9" name="屈折矢印 8"/>
          <p:cNvSpPr/>
          <p:nvPr/>
        </p:nvSpPr>
        <p:spPr>
          <a:xfrm rot="5400000">
            <a:off x="1211467" y="3454855"/>
            <a:ext cx="909124" cy="1639991"/>
          </a:xfrm>
          <a:prstGeom prst="bentUpArrow">
            <a:avLst>
              <a:gd name="adj1" fmla="val 25000"/>
              <a:gd name="adj2" fmla="val 25448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8960" y="4851546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/>
              <a:t>【Solution】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3616415" y="5996254"/>
            <a:ext cx="4457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/>
              <a:t>Fig.1 Image to control PV output fluctuation by battery</a:t>
            </a:r>
            <a:r>
              <a:rPr lang="en-US" altLang="ja-JP" sz="1400" b="1" baseline="30000" dirty="0"/>
              <a:t>[1]</a:t>
            </a:r>
          </a:p>
        </p:txBody>
      </p:sp>
      <p:grpSp>
        <p:nvGrpSpPr>
          <p:cNvPr id="91" name="グループ化 90"/>
          <p:cNvGrpSpPr/>
          <p:nvPr/>
        </p:nvGrpSpPr>
        <p:grpSpPr>
          <a:xfrm>
            <a:off x="2640650" y="3807064"/>
            <a:ext cx="6430009" cy="2229991"/>
            <a:chOff x="2640650" y="3807064"/>
            <a:chExt cx="6430009" cy="2229991"/>
          </a:xfrm>
        </p:grpSpPr>
        <p:grpSp>
          <p:nvGrpSpPr>
            <p:cNvPr id="90" name="グループ化 89"/>
            <p:cNvGrpSpPr/>
            <p:nvPr/>
          </p:nvGrpSpPr>
          <p:grpSpPr>
            <a:xfrm>
              <a:off x="2640650" y="3820288"/>
              <a:ext cx="6430009" cy="2216767"/>
              <a:chOff x="2640650" y="3820288"/>
              <a:chExt cx="6430009" cy="2216767"/>
            </a:xfrm>
          </p:grpSpPr>
          <p:grpSp>
            <p:nvGrpSpPr>
              <p:cNvPr id="85" name="グループ化 84"/>
              <p:cNvGrpSpPr/>
              <p:nvPr/>
            </p:nvGrpSpPr>
            <p:grpSpPr>
              <a:xfrm>
                <a:off x="2640650" y="3820288"/>
                <a:ext cx="6430009" cy="2216767"/>
                <a:chOff x="2640650" y="3820288"/>
                <a:chExt cx="6430009" cy="2216767"/>
              </a:xfrm>
            </p:grpSpPr>
            <p:grpSp>
              <p:nvGrpSpPr>
                <p:cNvPr id="82" name="グループ化 81"/>
                <p:cNvGrpSpPr/>
                <p:nvPr/>
              </p:nvGrpSpPr>
              <p:grpSpPr>
                <a:xfrm>
                  <a:off x="2640650" y="3966443"/>
                  <a:ext cx="6430009" cy="2070612"/>
                  <a:chOff x="2640650" y="3782293"/>
                  <a:chExt cx="6430009" cy="2070612"/>
                </a:xfrm>
              </p:grpSpPr>
              <p:grpSp>
                <p:nvGrpSpPr>
                  <p:cNvPr id="46" name="グループ化 45"/>
                  <p:cNvGrpSpPr/>
                  <p:nvPr/>
                </p:nvGrpSpPr>
                <p:grpSpPr>
                  <a:xfrm>
                    <a:off x="2640650" y="3782293"/>
                    <a:ext cx="6430009" cy="2070612"/>
                    <a:chOff x="2608900" y="4061481"/>
                    <a:chExt cx="6430009" cy="2070612"/>
                  </a:xfrm>
                </p:grpSpPr>
                <p:grpSp>
                  <p:nvGrpSpPr>
                    <p:cNvPr id="44" name="グループ化 43"/>
                    <p:cNvGrpSpPr/>
                    <p:nvPr/>
                  </p:nvGrpSpPr>
                  <p:grpSpPr>
                    <a:xfrm>
                      <a:off x="2608900" y="4061481"/>
                      <a:ext cx="6430009" cy="2070612"/>
                      <a:chOff x="2608900" y="4061481"/>
                      <a:chExt cx="6430009" cy="2070612"/>
                    </a:xfrm>
                  </p:grpSpPr>
                  <p:grpSp>
                    <p:nvGrpSpPr>
                      <p:cNvPr id="43" name="グループ化 42"/>
                      <p:cNvGrpSpPr/>
                      <p:nvPr/>
                    </p:nvGrpSpPr>
                    <p:grpSpPr>
                      <a:xfrm>
                        <a:off x="2608900" y="4061481"/>
                        <a:ext cx="6430009" cy="2070612"/>
                        <a:chOff x="2666049" y="3979780"/>
                        <a:chExt cx="6430009" cy="2070612"/>
                      </a:xfrm>
                    </p:grpSpPr>
                    <p:pic>
                      <p:nvPicPr>
                        <p:cNvPr id="6" name="図 5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/>
                        <a:srcRect l="547" r="630"/>
                        <a:stretch/>
                      </p:blipFill>
                      <p:spPr>
                        <a:xfrm>
                          <a:off x="2666049" y="4071020"/>
                          <a:ext cx="6430009" cy="1979372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7" name="テキスト ボックス 6"/>
                        <p:cNvSpPr txBox="1"/>
                        <p:nvPr/>
                      </p:nvSpPr>
                      <p:spPr>
                        <a:xfrm>
                          <a:off x="7254555" y="3979780"/>
                          <a:ext cx="1719717" cy="24622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1000" b="1" dirty="0"/>
                            <a:t>Enlarged view(with battery)</a:t>
                          </a:r>
                          <a:endParaRPr kumimoji="1" lang="ja-JP" altLang="en-US" sz="1000" b="1" dirty="0"/>
                        </a:p>
                      </p:txBody>
                    </p:sp>
                    <p:sp>
                      <p:nvSpPr>
                        <p:cNvPr id="19" name="テキスト ボックス 18"/>
                        <p:cNvSpPr txBox="1"/>
                        <p:nvPr/>
                      </p:nvSpPr>
                      <p:spPr>
                        <a:xfrm>
                          <a:off x="5434561" y="4002938"/>
                          <a:ext cx="1903858" cy="24622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1000" b="1" dirty="0"/>
                            <a:t>Enlarged view(without battery)</a:t>
                          </a:r>
                          <a:endParaRPr kumimoji="1" lang="ja-JP" altLang="en-US" sz="1000" b="1" dirty="0"/>
                        </a:p>
                      </p:txBody>
                    </p:sp>
                    <p:sp>
                      <p:nvSpPr>
                        <p:cNvPr id="20" name="テキスト ボックス 19"/>
                        <p:cNvSpPr txBox="1"/>
                        <p:nvPr/>
                      </p:nvSpPr>
                      <p:spPr>
                        <a:xfrm>
                          <a:off x="5377052" y="5742190"/>
                          <a:ext cx="226666" cy="24622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1000" b="1" dirty="0"/>
                            <a:t>h</a:t>
                          </a:r>
                          <a:endParaRPr kumimoji="1" lang="ja-JP" altLang="en-US" sz="1000" b="1" dirty="0"/>
                        </a:p>
                      </p:txBody>
                    </p:sp>
                    <p:sp>
                      <p:nvSpPr>
                        <p:cNvPr id="21" name="テキスト ボックス 20"/>
                        <p:cNvSpPr txBox="1"/>
                        <p:nvPr/>
                      </p:nvSpPr>
                      <p:spPr>
                        <a:xfrm>
                          <a:off x="2980239" y="4701795"/>
                          <a:ext cx="390781" cy="24622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1000" b="1" dirty="0"/>
                            <a:t>PV</a:t>
                          </a:r>
                          <a:endParaRPr kumimoji="1" lang="ja-JP" altLang="en-US" sz="1000" b="1" dirty="0"/>
                        </a:p>
                      </p:txBody>
                    </p:sp>
                    <p:sp>
                      <p:nvSpPr>
                        <p:cNvPr id="22" name="テキスト ボックス 21"/>
                        <p:cNvSpPr txBox="1"/>
                        <p:nvPr/>
                      </p:nvSpPr>
                      <p:spPr>
                        <a:xfrm>
                          <a:off x="3482340" y="5400033"/>
                          <a:ext cx="1463040" cy="230832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kumimoji="1" lang="en-US" altLang="ja-JP" sz="900" b="1" dirty="0"/>
                            <a:t>DG</a:t>
                          </a:r>
                          <a:endParaRPr kumimoji="1" lang="ja-JP" altLang="en-US" sz="900" b="1" dirty="0"/>
                        </a:p>
                      </p:txBody>
                    </p:sp>
                    <p:sp>
                      <p:nvSpPr>
                        <p:cNvPr id="25" name="正方形/長方形 24"/>
                        <p:cNvSpPr/>
                        <p:nvPr/>
                      </p:nvSpPr>
                      <p:spPr>
                        <a:xfrm>
                          <a:off x="7392829" y="4883944"/>
                          <a:ext cx="248602" cy="1254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27" name="正方形/長方形 26"/>
                        <p:cNvSpPr/>
                        <p:nvPr/>
                      </p:nvSpPr>
                      <p:spPr>
                        <a:xfrm>
                          <a:off x="7390447" y="5183233"/>
                          <a:ext cx="291465" cy="13330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28" name="正方形/長方形 27"/>
                        <p:cNvSpPr/>
                        <p:nvPr/>
                      </p:nvSpPr>
                      <p:spPr>
                        <a:xfrm>
                          <a:off x="6418078" y="4439206"/>
                          <a:ext cx="291465" cy="13330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29" name="正方形/長方形 28"/>
                        <p:cNvSpPr/>
                        <p:nvPr/>
                      </p:nvSpPr>
                      <p:spPr>
                        <a:xfrm>
                          <a:off x="5594650" y="4961448"/>
                          <a:ext cx="120349" cy="127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pic>
                      <p:nvPicPr>
                        <p:cNvPr id="26" name="図 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444421" y="5183233"/>
                          <a:ext cx="242253" cy="143135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4" name="図 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509987" y="4870814"/>
                          <a:ext cx="83820" cy="126927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9" name="図 38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/>
                        <a:srcRect l="66317" t="28681" r="-1" b="-1"/>
                        <a:stretch/>
                      </p:blipFill>
                      <p:spPr>
                        <a:xfrm>
                          <a:off x="7578800" y="4880337"/>
                          <a:ext cx="64107" cy="12692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5" name="図 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20000" y="4910047"/>
                          <a:ext cx="104040" cy="174155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47" name="正方形/長方形 46"/>
                        <p:cNvSpPr/>
                        <p:nvPr/>
                      </p:nvSpPr>
                      <p:spPr>
                        <a:xfrm>
                          <a:off x="3013947" y="5130856"/>
                          <a:ext cx="300752" cy="12063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48" name="正方形/長方形 47"/>
                        <p:cNvSpPr/>
                        <p:nvPr/>
                      </p:nvSpPr>
                      <p:spPr>
                        <a:xfrm>
                          <a:off x="3183934" y="5152863"/>
                          <a:ext cx="118860" cy="12063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50" name="正方形/長方形 49"/>
                        <p:cNvSpPr/>
                        <p:nvPr/>
                      </p:nvSpPr>
                      <p:spPr>
                        <a:xfrm>
                          <a:off x="5722745" y="5692390"/>
                          <a:ext cx="986798" cy="29602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51" name="正方形/長方形 50"/>
                        <p:cNvSpPr/>
                        <p:nvPr/>
                      </p:nvSpPr>
                      <p:spPr>
                        <a:xfrm>
                          <a:off x="7338419" y="5686040"/>
                          <a:ext cx="1646829" cy="29602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49" name="テキスト ボックス 48"/>
                        <p:cNvSpPr txBox="1"/>
                        <p:nvPr/>
                      </p:nvSpPr>
                      <p:spPr>
                        <a:xfrm>
                          <a:off x="5673729" y="5633995"/>
                          <a:ext cx="1117729" cy="400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1000" b="1" dirty="0"/>
                            <a:t>Sudden changes by PV</a:t>
                          </a:r>
                          <a:endParaRPr kumimoji="1" lang="ja-JP" altLang="en-US" sz="1000" b="1" dirty="0"/>
                        </a:p>
                      </p:txBody>
                    </p:sp>
                    <p:sp>
                      <p:nvSpPr>
                        <p:cNvPr id="52" name="テキスト ボックス 51"/>
                        <p:cNvSpPr txBox="1"/>
                        <p:nvPr/>
                      </p:nvSpPr>
                      <p:spPr>
                        <a:xfrm>
                          <a:off x="7406956" y="5627645"/>
                          <a:ext cx="1590992" cy="400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1000" b="1" dirty="0"/>
                            <a:t>Leveling sudden changes by battery</a:t>
                          </a:r>
                          <a:endParaRPr kumimoji="1" lang="ja-JP" altLang="en-US" sz="1000" b="1" dirty="0"/>
                        </a:p>
                      </p:txBody>
                    </p:sp>
                    <p:sp>
                      <p:nvSpPr>
                        <p:cNvPr id="83" name="テキスト ボックス 82"/>
                        <p:cNvSpPr txBox="1"/>
                        <p:nvPr/>
                      </p:nvSpPr>
                      <p:spPr>
                        <a:xfrm>
                          <a:off x="2781299" y="4028496"/>
                          <a:ext cx="2570432" cy="24622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kumimoji="1" lang="en-US" altLang="ja-JP" sz="1000" b="1" dirty="0"/>
                            <a:t>Supply and demand image of remote island</a:t>
                          </a:r>
                          <a:endParaRPr kumimoji="1" lang="ja-JP" altLang="en-US" sz="1000" b="1" dirty="0"/>
                        </a:p>
                      </p:txBody>
                    </p:sp>
                  </p:grpSp>
                  <p:pic>
                    <p:nvPicPr>
                      <p:cNvPr id="40" name="図 39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/>
                      <a:srcRect t="58699" r="2842"/>
                      <a:stretch/>
                    </p:blipFill>
                    <p:spPr>
                      <a:xfrm>
                        <a:off x="7446196" y="5070224"/>
                        <a:ext cx="81438" cy="52422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45" name="図 44"/>
                    <p:cNvPicPr>
                      <a:picLocks noChangeAspect="1"/>
                    </p:cNvPicPr>
                    <p:nvPr/>
                  </p:nvPicPr>
                  <p:blipFill rotWithShape="1">
                    <a:blip r:embed="rId5"/>
                    <a:srcRect l="78261" t="3896"/>
                    <a:stretch/>
                  </p:blipFill>
                  <p:spPr>
                    <a:xfrm>
                      <a:off x="5743081" y="5036860"/>
                      <a:ext cx="45719" cy="126146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4" name="テキスト ボックス 23"/>
                  <p:cNvSpPr txBox="1"/>
                  <p:nvPr/>
                </p:nvSpPr>
                <p:spPr>
                  <a:xfrm>
                    <a:off x="7333114" y="4923535"/>
                    <a:ext cx="60420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000" b="1" dirty="0">
                        <a:solidFill>
                          <a:srgbClr val="FF0000"/>
                        </a:solidFill>
                      </a:rPr>
                      <a:t>Supply</a:t>
                    </a:r>
                    <a:endParaRPr kumimoji="1" lang="ja-JP" altLang="en-US" sz="10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3" name="テキスト ボックス 22"/>
                  <p:cNvSpPr txBox="1"/>
                  <p:nvPr/>
                </p:nvSpPr>
                <p:spPr>
                  <a:xfrm>
                    <a:off x="5476552" y="4630315"/>
                    <a:ext cx="64666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000" b="1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Demand</a:t>
                    </a:r>
                    <a:endParaRPr kumimoji="1" lang="ja-JP" altLang="en-US" sz="1000" b="1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53" name="テキスト ボックス 52"/>
                  <p:cNvSpPr txBox="1"/>
                  <p:nvPr/>
                </p:nvSpPr>
                <p:spPr>
                  <a:xfrm>
                    <a:off x="6227593" y="4178619"/>
                    <a:ext cx="60420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000" b="1" dirty="0">
                        <a:solidFill>
                          <a:srgbClr val="FF0000"/>
                        </a:solidFill>
                      </a:rPr>
                      <a:t>Supply</a:t>
                    </a:r>
                    <a:endParaRPr kumimoji="1" lang="ja-JP" altLang="en-US" sz="10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54" name="テキスト ボックス 53"/>
                  <p:cNvSpPr txBox="1"/>
                  <p:nvPr/>
                </p:nvSpPr>
                <p:spPr>
                  <a:xfrm>
                    <a:off x="7256558" y="4554163"/>
                    <a:ext cx="680757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000" b="1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Demand</a:t>
                    </a:r>
                    <a:endParaRPr kumimoji="1" lang="ja-JP" altLang="en-US" sz="1000" b="1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81" name="テキスト ボックス 80"/>
                  <p:cNvSpPr txBox="1"/>
                  <p:nvPr/>
                </p:nvSpPr>
                <p:spPr>
                  <a:xfrm>
                    <a:off x="2798270" y="4878956"/>
                    <a:ext cx="65367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000" b="1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Demand</a:t>
                    </a:r>
                    <a:endParaRPr kumimoji="1" lang="ja-JP" altLang="en-US" sz="1000" b="1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84" name="図 83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65048" y="3820288"/>
                  <a:ext cx="1369219" cy="202016"/>
                </a:xfrm>
                <a:prstGeom prst="rect">
                  <a:avLst/>
                </a:prstGeom>
              </p:spPr>
            </p:pic>
          </p:grpSp>
          <p:sp>
            <p:nvSpPr>
              <p:cNvPr id="89" name="正方形/長方形 88"/>
              <p:cNvSpPr/>
              <p:nvPr/>
            </p:nvSpPr>
            <p:spPr>
              <a:xfrm>
                <a:off x="7703742" y="3872433"/>
                <a:ext cx="979405" cy="13002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8" name="テキスト ボックス 87"/>
            <p:cNvSpPr txBox="1"/>
            <p:nvPr/>
          </p:nvSpPr>
          <p:spPr>
            <a:xfrm>
              <a:off x="7648893" y="3807064"/>
              <a:ext cx="9856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b="1" dirty="0"/>
                <a:t>Battery control</a:t>
              </a:r>
              <a:endParaRPr kumimoji="1" lang="ja-JP" altLang="en-US" sz="1000" b="1" dirty="0"/>
            </a:p>
          </p:txBody>
        </p:sp>
      </p:grpSp>
      <p:sp>
        <p:nvSpPr>
          <p:cNvPr id="92" name="正方形/長方形 91"/>
          <p:cNvSpPr/>
          <p:nvPr/>
        </p:nvSpPr>
        <p:spPr>
          <a:xfrm>
            <a:off x="4919981" y="6358913"/>
            <a:ext cx="4244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/>
              <a:t>Ref[1]:Kyushu Electric Power </a:t>
            </a:r>
            <a:r>
              <a:rPr lang="en-US" altLang="ja-JP" sz="900" dirty="0" err="1"/>
              <a:t>Company『http</a:t>
            </a:r>
            <a:r>
              <a:rPr lang="en-US" altLang="ja-JP" sz="900" dirty="0"/>
              <a:t>://www.kyuden.co.jp/press_h130329d-1]』</a:t>
            </a:r>
            <a:endParaRPr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53918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58" y="1655254"/>
            <a:ext cx="8089759" cy="3154519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altLang="ja-JP">
                <a:solidFill>
                  <a:schemeClr val="tx1"/>
                </a:solidFill>
              </a:rPr>
              <a:t>SHIBAURA INSTITUTE OF TECHNOLOGY</a:t>
            </a:r>
            <a:endParaRPr lang="en-US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82864" y="276394"/>
            <a:ext cx="2328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2000" b="1" dirty="0"/>
              <a:t>【Previous research】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2287" y="676504"/>
            <a:ext cx="8549503" cy="92333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/>
              <a:t>Analyzed the following two patterns</a:t>
            </a:r>
          </a:p>
          <a:p>
            <a:r>
              <a:rPr lang="ja-JP" altLang="en-US" dirty="0"/>
              <a:t>①</a:t>
            </a:r>
            <a:r>
              <a:rPr lang="en-US" altLang="ja-JP" dirty="0"/>
              <a:t>When PV output falls sharply while demand is constant</a:t>
            </a:r>
          </a:p>
          <a:p>
            <a:r>
              <a:rPr lang="ja-JP" altLang="en-US" dirty="0"/>
              <a:t>②</a:t>
            </a:r>
            <a:r>
              <a:rPr lang="en-US" altLang="ja-JP" dirty="0"/>
              <a:t>When PV output falls sharply at the same time as the demand increases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96247" y="4828432"/>
            <a:ext cx="1881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Fig.2 Simulation model</a:t>
            </a:r>
            <a:endParaRPr kumimoji="1" lang="ja-JP" altLang="en-US" sz="1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2287" y="5161004"/>
            <a:ext cx="8549503" cy="36933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/>
              <a:t>The battery was able to control the PV output fluctuation and the change of demand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085" y="4791672"/>
            <a:ext cx="81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/>
              <a:t>Result</a:t>
            </a:r>
            <a:endParaRPr kumimoji="1" lang="ja-JP" altLang="en-US" b="1" u="sng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68831" y="5855272"/>
            <a:ext cx="6772960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/>
              <a:t>The cost of battery is high, so operation cost of system increases</a:t>
            </a:r>
          </a:p>
        </p:txBody>
      </p:sp>
      <p:sp>
        <p:nvSpPr>
          <p:cNvPr id="3" name="屈折矢印 2"/>
          <p:cNvSpPr/>
          <p:nvPr/>
        </p:nvSpPr>
        <p:spPr>
          <a:xfrm rot="5400000">
            <a:off x="1192881" y="5391568"/>
            <a:ext cx="610703" cy="1002965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0055" y="5754854"/>
            <a:ext cx="62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But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09614" y="2667000"/>
            <a:ext cx="964347" cy="805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09614" y="1694792"/>
            <a:ext cx="964347" cy="691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709614" y="3837564"/>
            <a:ext cx="964348" cy="810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04" y="1674791"/>
            <a:ext cx="996615" cy="74419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18" y="3815002"/>
            <a:ext cx="1064518" cy="89464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36" y="2660428"/>
            <a:ext cx="888725" cy="82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altLang="ja-JP">
                <a:solidFill>
                  <a:schemeClr val="tx1"/>
                </a:solidFill>
              </a:rPr>
              <a:t>SHIBAURA INSTITUTE OF TECHNOLOGY</a:t>
            </a:r>
            <a:endParaRPr lang="en-US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913" y="1745313"/>
            <a:ext cx="8978715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PCS is a device that converts DC power generated by PV and battery into AC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-88124" y="1329001"/>
            <a:ext cx="1878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b="1" dirty="0"/>
              <a:t>【What is PCS</a:t>
            </a:r>
            <a:r>
              <a:rPr kumimoji="1" lang="ja-JP" altLang="en-US" sz="2000" b="1" dirty="0"/>
              <a:t> </a:t>
            </a:r>
            <a:r>
              <a:rPr kumimoji="1" lang="en-US" altLang="ja-JP" sz="2000" b="1" dirty="0"/>
              <a:t>?】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6913" y="305061"/>
            <a:ext cx="8978715" cy="92333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To minimize </a:t>
            </a:r>
            <a:r>
              <a:rPr kumimoji="1" lang="en-US" altLang="ja-JP" dirty="0"/>
              <a:t>the operation cost of system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Establish the optimum capacity and control logic of </a:t>
            </a:r>
            <a:r>
              <a:rPr kumimoji="1" lang="en-US" altLang="ja-JP" dirty="0">
                <a:solidFill>
                  <a:srgbClr val="FF0000"/>
                </a:solidFill>
              </a:rPr>
              <a:t>Power Conditioning System(PCS) of battery</a:t>
            </a:r>
          </a:p>
        </p:txBody>
      </p:sp>
      <p:sp>
        <p:nvSpPr>
          <p:cNvPr id="58" name="下矢印 57"/>
          <p:cNvSpPr/>
          <p:nvPr/>
        </p:nvSpPr>
        <p:spPr>
          <a:xfrm>
            <a:off x="1657281" y="644848"/>
            <a:ext cx="573172" cy="27809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1657281" y="4806434"/>
            <a:ext cx="1715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/>
              <a:t>Fig.3 Example of PCS</a:t>
            </a:r>
            <a:endParaRPr lang="ja-JP" altLang="en-US" sz="1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913" y="5598700"/>
            <a:ext cx="8978715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  <a:r>
              <a:rPr kumimoji="1" lang="en-US" altLang="ja-JP" dirty="0"/>
              <a:t>If PCS capacity of battery changes by 1kW, the PCS cost of battery changes significantly</a:t>
            </a:r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Control logic changes charge and discharge operation and changes battery capacity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165101" y="2242439"/>
            <a:ext cx="4473000" cy="2420774"/>
            <a:chOff x="4610260" y="2290457"/>
            <a:chExt cx="4648912" cy="2515977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0260" y="2290457"/>
              <a:ext cx="4648912" cy="2515977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5811768" y="3921574"/>
              <a:ext cx="957129" cy="8015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5914409" y="4806434"/>
            <a:ext cx="2768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/>
              <a:t>Fig.4 PCS of battery price tends</a:t>
            </a:r>
            <a:r>
              <a:rPr lang="en-US" altLang="ja-JP" sz="1400" b="1" baseline="30000" dirty="0"/>
              <a:t>[2]</a:t>
            </a:r>
            <a:endParaRPr lang="ja-JP" altLang="en-US" sz="1400" b="1" baseline="300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573" y="2246389"/>
            <a:ext cx="4091963" cy="2636647"/>
          </a:xfrm>
          <a:prstGeom prst="rect">
            <a:avLst/>
          </a:prstGeom>
        </p:spPr>
      </p:pic>
      <p:sp>
        <p:nvSpPr>
          <p:cNvPr id="20" name="下矢印 19"/>
          <p:cNvSpPr/>
          <p:nvPr/>
        </p:nvSpPr>
        <p:spPr>
          <a:xfrm>
            <a:off x="3508656" y="5114212"/>
            <a:ext cx="2104026" cy="41838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271525" y="6271437"/>
            <a:ext cx="52169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/>
              <a:t>Ref[2]: Ministry of Economy, Trade and Industry『www.meti.go.jp/</a:t>
            </a:r>
            <a:r>
              <a:rPr lang="en-US" altLang="ja-JP" sz="900" dirty="0" err="1"/>
              <a:t>meti_lib</a:t>
            </a:r>
            <a:r>
              <a:rPr lang="en-US" altLang="ja-JP" sz="900" dirty="0"/>
              <a:t>/report/2016fy/000300.pdf』</a:t>
            </a:r>
            <a:endParaRPr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95486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altLang="ja-JP" dirty="0">
                <a:solidFill>
                  <a:schemeClr val="tx1"/>
                </a:solidFill>
              </a:rPr>
              <a:t>SHIBAURA INSTITUTE OF TECHNOLOGY</a:t>
            </a:r>
            <a:endParaRPr lang="en-US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76315" y="1428117"/>
            <a:ext cx="8762221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/>
              <a:t>・</a:t>
            </a:r>
            <a:r>
              <a:rPr lang="en-US" altLang="ja-JP" dirty="0"/>
              <a:t>Establish the PCS control logic of battery that can control output for system stabilization 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Establish the optimal PCS sizing of battery</a:t>
            </a:r>
            <a:r>
              <a:rPr lang="ja-JP" altLang="en-US" dirty="0"/>
              <a:t> </a:t>
            </a:r>
            <a:r>
              <a:rPr lang="en-US" altLang="ja-JP" dirty="0"/>
              <a:t>to control supply and demand fluctuation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4006" y="423740"/>
            <a:ext cx="8955993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Optimum design for PCS in small island DG-PV-BESS hybrid </a:t>
            </a:r>
            <a:r>
              <a:rPr kumimoji="1" lang="en-US" altLang="ja-JP" sz="2400" b="1" dirty="0" err="1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</a:rPr>
              <a:t>microgrid</a:t>
            </a:r>
            <a:endParaRPr kumimoji="1" lang="ja-JP" altLang="en-US" sz="2400" b="1" dirty="0">
              <a:ln w="0">
                <a:noFill/>
              </a:ln>
              <a:solidFill>
                <a:schemeClr val="tx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0436" y="990077"/>
            <a:ext cx="1617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/>
              <a:t>【Objectives】</a:t>
            </a:r>
          </a:p>
        </p:txBody>
      </p:sp>
      <p:graphicFrame>
        <p:nvGraphicFramePr>
          <p:cNvPr id="11" name="図表 10"/>
          <p:cNvGraphicFramePr/>
          <p:nvPr>
            <p:extLst>
              <p:ext uri="{D42A27DB-BD31-4B8C-83A1-F6EECF244321}">
                <p14:modId xmlns:p14="http://schemas.microsoft.com/office/powerpoint/2010/main" val="2739845919"/>
              </p:ext>
            </p:extLst>
          </p:nvPr>
        </p:nvGraphicFramePr>
        <p:xfrm>
          <a:off x="276314" y="2617160"/>
          <a:ext cx="5962115" cy="359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100435" y="2150309"/>
            <a:ext cx="1918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/>
              <a:t>【Research plan】</a:t>
            </a:r>
          </a:p>
        </p:txBody>
      </p:sp>
      <p:sp>
        <p:nvSpPr>
          <p:cNvPr id="76" name="正方形/長方形 75"/>
          <p:cNvSpPr/>
          <p:nvPr/>
        </p:nvSpPr>
        <p:spPr>
          <a:xfrm>
            <a:off x="6369080" y="5494071"/>
            <a:ext cx="26719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/>
              <a:t>Fig.5 Image of isolated island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grid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5403" y="2823718"/>
            <a:ext cx="2724596" cy="26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0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13336</TotalTime>
  <Words>457</Words>
  <Application>Microsoft Office PowerPoint</Application>
  <PresentationFormat>画面に合わせる (4:3)</PresentationFormat>
  <Paragraphs>73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ＭＳ Ｐゴシック</vt:lpstr>
      <vt:lpstr>游ゴシック</vt:lpstr>
      <vt:lpstr>Arial</vt:lpstr>
      <vt:lpstr>Arial</vt:lpstr>
      <vt:lpstr>Brush Script MT</vt:lpstr>
      <vt:lpstr>Calibri</vt:lpstr>
      <vt:lpstr>Calibri Light</vt:lpstr>
      <vt:lpstr>Latha</vt:lpstr>
      <vt:lpstr>Office テーマ</vt:lpstr>
      <vt:lpstr>Battery Control Group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Hydro Generation Group First Regular Meeting</dc:title>
  <dc:creator>admin</dc:creator>
  <cp:lastModifiedBy>さやか 登内</cp:lastModifiedBy>
  <cp:revision>872</cp:revision>
  <dcterms:created xsi:type="dcterms:W3CDTF">2017-04-26T06:47:44Z</dcterms:created>
  <dcterms:modified xsi:type="dcterms:W3CDTF">2019-06-13T10:13:25Z</dcterms:modified>
</cp:coreProperties>
</file>